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Canva Sans" panose="020B0604020202020204" charset="0"/>
      <p:regular r:id="rId21"/>
    </p:embeddedFont>
    <p:embeddedFont>
      <p:font typeface="Open Sauce" panose="020B0604020202020204" charset="0"/>
      <p:regular r:id="rId22"/>
    </p:embeddedFont>
    <p:embeddedFont>
      <p:font typeface="Open Sauce Bold" panose="020B0604020202020204" charset="0"/>
      <p:regular r:id="rId23"/>
    </p:embeddedFont>
    <p:embeddedFont>
      <p:font typeface="Open Sauce Bold Italics" panose="020B0604020202020204" charset="0"/>
      <p:regular r:id="rId24"/>
    </p:embeddedFont>
    <p:embeddedFont>
      <p:font typeface="Open Sauce Heavy" panose="020B0604020202020204" charset="0"/>
      <p:regular r:id="rId25"/>
    </p:embeddedFont>
    <p:embeddedFont>
      <p:font typeface="Open Sauce Italics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82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3.svg"/><Relationship Id="rId18" Type="http://schemas.openxmlformats.org/officeDocument/2006/relationships/image" Target="../media/image3.png"/><Relationship Id="rId3" Type="http://schemas.openxmlformats.org/officeDocument/2006/relationships/image" Target="../media/image8.svg"/><Relationship Id="rId21" Type="http://schemas.openxmlformats.org/officeDocument/2006/relationships/image" Target="../media/image6.svg"/><Relationship Id="rId7" Type="http://schemas.openxmlformats.org/officeDocument/2006/relationships/image" Target="../media/image23.svg"/><Relationship Id="rId12" Type="http://schemas.openxmlformats.org/officeDocument/2006/relationships/image" Target="../media/image12.png"/><Relationship Id="rId17" Type="http://schemas.openxmlformats.org/officeDocument/2006/relationships/image" Target="../media/image10.svg"/><Relationship Id="rId2" Type="http://schemas.openxmlformats.org/officeDocument/2006/relationships/image" Target="../media/image7.png"/><Relationship Id="rId16" Type="http://schemas.openxmlformats.org/officeDocument/2006/relationships/image" Target="../media/image9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5.svg"/><Relationship Id="rId5" Type="http://schemas.openxmlformats.org/officeDocument/2006/relationships/image" Target="../media/image27.svg"/><Relationship Id="rId15" Type="http://schemas.openxmlformats.org/officeDocument/2006/relationships/image" Target="../media/image2.svg"/><Relationship Id="rId10" Type="http://schemas.openxmlformats.org/officeDocument/2006/relationships/image" Target="../media/image14.png"/><Relationship Id="rId19" Type="http://schemas.openxmlformats.org/officeDocument/2006/relationships/image" Target="../media/image4.svg"/><Relationship Id="rId4" Type="http://schemas.openxmlformats.org/officeDocument/2006/relationships/image" Target="../media/image26.png"/><Relationship Id="rId9" Type="http://schemas.openxmlformats.org/officeDocument/2006/relationships/image" Target="../media/image18.svg"/><Relationship Id="rId1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3.svg"/><Relationship Id="rId18" Type="http://schemas.openxmlformats.org/officeDocument/2006/relationships/image" Target="../media/image3.png"/><Relationship Id="rId3" Type="http://schemas.openxmlformats.org/officeDocument/2006/relationships/image" Target="../media/image8.svg"/><Relationship Id="rId21" Type="http://schemas.openxmlformats.org/officeDocument/2006/relationships/image" Target="../media/image6.svg"/><Relationship Id="rId7" Type="http://schemas.openxmlformats.org/officeDocument/2006/relationships/image" Target="../media/image23.svg"/><Relationship Id="rId12" Type="http://schemas.openxmlformats.org/officeDocument/2006/relationships/image" Target="../media/image12.png"/><Relationship Id="rId17" Type="http://schemas.openxmlformats.org/officeDocument/2006/relationships/image" Target="../media/image10.svg"/><Relationship Id="rId2" Type="http://schemas.openxmlformats.org/officeDocument/2006/relationships/image" Target="../media/image7.png"/><Relationship Id="rId16" Type="http://schemas.openxmlformats.org/officeDocument/2006/relationships/image" Target="../media/image9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5.svg"/><Relationship Id="rId5" Type="http://schemas.openxmlformats.org/officeDocument/2006/relationships/image" Target="../media/image27.svg"/><Relationship Id="rId15" Type="http://schemas.openxmlformats.org/officeDocument/2006/relationships/image" Target="../media/image2.svg"/><Relationship Id="rId10" Type="http://schemas.openxmlformats.org/officeDocument/2006/relationships/image" Target="../media/image14.png"/><Relationship Id="rId19" Type="http://schemas.openxmlformats.org/officeDocument/2006/relationships/image" Target="../media/image4.svg"/><Relationship Id="rId4" Type="http://schemas.openxmlformats.org/officeDocument/2006/relationships/image" Target="../media/image26.png"/><Relationship Id="rId9" Type="http://schemas.openxmlformats.org/officeDocument/2006/relationships/image" Target="../media/image18.svg"/><Relationship Id="rId1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3.svg"/><Relationship Id="rId18" Type="http://schemas.openxmlformats.org/officeDocument/2006/relationships/image" Target="../media/image3.png"/><Relationship Id="rId3" Type="http://schemas.openxmlformats.org/officeDocument/2006/relationships/image" Target="../media/image8.svg"/><Relationship Id="rId21" Type="http://schemas.openxmlformats.org/officeDocument/2006/relationships/image" Target="../media/image6.svg"/><Relationship Id="rId7" Type="http://schemas.openxmlformats.org/officeDocument/2006/relationships/image" Target="../media/image23.svg"/><Relationship Id="rId12" Type="http://schemas.openxmlformats.org/officeDocument/2006/relationships/image" Target="../media/image12.png"/><Relationship Id="rId17" Type="http://schemas.openxmlformats.org/officeDocument/2006/relationships/image" Target="../media/image10.svg"/><Relationship Id="rId2" Type="http://schemas.openxmlformats.org/officeDocument/2006/relationships/image" Target="../media/image7.png"/><Relationship Id="rId16" Type="http://schemas.openxmlformats.org/officeDocument/2006/relationships/image" Target="../media/image9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5.svg"/><Relationship Id="rId5" Type="http://schemas.openxmlformats.org/officeDocument/2006/relationships/image" Target="../media/image27.svg"/><Relationship Id="rId15" Type="http://schemas.openxmlformats.org/officeDocument/2006/relationships/image" Target="../media/image2.svg"/><Relationship Id="rId10" Type="http://schemas.openxmlformats.org/officeDocument/2006/relationships/image" Target="../media/image14.png"/><Relationship Id="rId19" Type="http://schemas.openxmlformats.org/officeDocument/2006/relationships/image" Target="../media/image4.svg"/><Relationship Id="rId4" Type="http://schemas.openxmlformats.org/officeDocument/2006/relationships/image" Target="../media/image26.png"/><Relationship Id="rId9" Type="http://schemas.openxmlformats.org/officeDocument/2006/relationships/image" Target="../media/image18.svg"/><Relationship Id="rId14" Type="http://schemas.openxmlformats.org/officeDocument/2006/relationships/image" Target="../media/image1.png"/><Relationship Id="rId22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3.svg"/><Relationship Id="rId18" Type="http://schemas.openxmlformats.org/officeDocument/2006/relationships/image" Target="../media/image3.png"/><Relationship Id="rId3" Type="http://schemas.openxmlformats.org/officeDocument/2006/relationships/image" Target="../media/image8.svg"/><Relationship Id="rId21" Type="http://schemas.openxmlformats.org/officeDocument/2006/relationships/image" Target="../media/image6.svg"/><Relationship Id="rId7" Type="http://schemas.openxmlformats.org/officeDocument/2006/relationships/image" Target="../media/image23.svg"/><Relationship Id="rId12" Type="http://schemas.openxmlformats.org/officeDocument/2006/relationships/image" Target="../media/image12.png"/><Relationship Id="rId17" Type="http://schemas.openxmlformats.org/officeDocument/2006/relationships/image" Target="../media/image10.svg"/><Relationship Id="rId2" Type="http://schemas.openxmlformats.org/officeDocument/2006/relationships/image" Target="../media/image7.png"/><Relationship Id="rId16" Type="http://schemas.openxmlformats.org/officeDocument/2006/relationships/image" Target="../media/image9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5.svg"/><Relationship Id="rId5" Type="http://schemas.openxmlformats.org/officeDocument/2006/relationships/image" Target="../media/image27.svg"/><Relationship Id="rId15" Type="http://schemas.openxmlformats.org/officeDocument/2006/relationships/image" Target="../media/image2.svg"/><Relationship Id="rId10" Type="http://schemas.openxmlformats.org/officeDocument/2006/relationships/image" Target="../media/image14.png"/><Relationship Id="rId19" Type="http://schemas.openxmlformats.org/officeDocument/2006/relationships/image" Target="../media/image4.svg"/><Relationship Id="rId4" Type="http://schemas.openxmlformats.org/officeDocument/2006/relationships/image" Target="../media/image26.png"/><Relationship Id="rId9" Type="http://schemas.openxmlformats.org/officeDocument/2006/relationships/image" Target="../media/image18.svg"/><Relationship Id="rId14" Type="http://schemas.openxmlformats.org/officeDocument/2006/relationships/image" Target="../media/image1.png"/><Relationship Id="rId22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3.svg"/><Relationship Id="rId18" Type="http://schemas.openxmlformats.org/officeDocument/2006/relationships/image" Target="../media/image3.png"/><Relationship Id="rId3" Type="http://schemas.openxmlformats.org/officeDocument/2006/relationships/image" Target="../media/image8.svg"/><Relationship Id="rId21" Type="http://schemas.openxmlformats.org/officeDocument/2006/relationships/image" Target="../media/image6.svg"/><Relationship Id="rId7" Type="http://schemas.openxmlformats.org/officeDocument/2006/relationships/image" Target="../media/image23.svg"/><Relationship Id="rId12" Type="http://schemas.openxmlformats.org/officeDocument/2006/relationships/image" Target="../media/image12.png"/><Relationship Id="rId17" Type="http://schemas.openxmlformats.org/officeDocument/2006/relationships/image" Target="../media/image10.svg"/><Relationship Id="rId2" Type="http://schemas.openxmlformats.org/officeDocument/2006/relationships/image" Target="../media/image7.png"/><Relationship Id="rId16" Type="http://schemas.openxmlformats.org/officeDocument/2006/relationships/image" Target="../media/image9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5.svg"/><Relationship Id="rId5" Type="http://schemas.openxmlformats.org/officeDocument/2006/relationships/image" Target="../media/image27.svg"/><Relationship Id="rId15" Type="http://schemas.openxmlformats.org/officeDocument/2006/relationships/image" Target="../media/image2.svg"/><Relationship Id="rId10" Type="http://schemas.openxmlformats.org/officeDocument/2006/relationships/image" Target="../media/image14.png"/><Relationship Id="rId19" Type="http://schemas.openxmlformats.org/officeDocument/2006/relationships/image" Target="../media/image4.svg"/><Relationship Id="rId4" Type="http://schemas.openxmlformats.org/officeDocument/2006/relationships/image" Target="../media/image26.png"/><Relationship Id="rId9" Type="http://schemas.openxmlformats.org/officeDocument/2006/relationships/image" Target="../media/image18.svg"/><Relationship Id="rId14" Type="http://schemas.openxmlformats.org/officeDocument/2006/relationships/image" Target="../media/image1.png"/><Relationship Id="rId22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3.svg"/><Relationship Id="rId18" Type="http://schemas.openxmlformats.org/officeDocument/2006/relationships/image" Target="../media/image3.png"/><Relationship Id="rId26" Type="http://schemas.openxmlformats.org/officeDocument/2006/relationships/image" Target="../media/image34.jpeg"/><Relationship Id="rId3" Type="http://schemas.openxmlformats.org/officeDocument/2006/relationships/image" Target="../media/image8.svg"/><Relationship Id="rId21" Type="http://schemas.openxmlformats.org/officeDocument/2006/relationships/image" Target="../media/image6.svg"/><Relationship Id="rId7" Type="http://schemas.openxmlformats.org/officeDocument/2006/relationships/image" Target="../media/image23.svg"/><Relationship Id="rId12" Type="http://schemas.openxmlformats.org/officeDocument/2006/relationships/image" Target="../media/image12.png"/><Relationship Id="rId17" Type="http://schemas.openxmlformats.org/officeDocument/2006/relationships/image" Target="../media/image10.svg"/><Relationship Id="rId25" Type="http://schemas.openxmlformats.org/officeDocument/2006/relationships/image" Target="../media/image33.svg"/><Relationship Id="rId2" Type="http://schemas.openxmlformats.org/officeDocument/2006/relationships/image" Target="../media/image7.png"/><Relationship Id="rId16" Type="http://schemas.openxmlformats.org/officeDocument/2006/relationships/image" Target="../media/image9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5.svg"/><Relationship Id="rId24" Type="http://schemas.openxmlformats.org/officeDocument/2006/relationships/image" Target="../media/image32.png"/><Relationship Id="rId5" Type="http://schemas.openxmlformats.org/officeDocument/2006/relationships/image" Target="../media/image27.svg"/><Relationship Id="rId15" Type="http://schemas.openxmlformats.org/officeDocument/2006/relationships/image" Target="../media/image2.svg"/><Relationship Id="rId23" Type="http://schemas.openxmlformats.org/officeDocument/2006/relationships/image" Target="../media/image31.svg"/><Relationship Id="rId10" Type="http://schemas.openxmlformats.org/officeDocument/2006/relationships/image" Target="../media/image14.png"/><Relationship Id="rId19" Type="http://schemas.openxmlformats.org/officeDocument/2006/relationships/image" Target="../media/image4.svg"/><Relationship Id="rId4" Type="http://schemas.openxmlformats.org/officeDocument/2006/relationships/image" Target="../media/image26.png"/><Relationship Id="rId9" Type="http://schemas.openxmlformats.org/officeDocument/2006/relationships/image" Target="../media/image18.svg"/><Relationship Id="rId14" Type="http://schemas.openxmlformats.org/officeDocument/2006/relationships/image" Target="../media/image1.png"/><Relationship Id="rId22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3.svg"/><Relationship Id="rId18" Type="http://schemas.openxmlformats.org/officeDocument/2006/relationships/image" Target="../media/image3.png"/><Relationship Id="rId3" Type="http://schemas.openxmlformats.org/officeDocument/2006/relationships/image" Target="../media/image8.svg"/><Relationship Id="rId21" Type="http://schemas.openxmlformats.org/officeDocument/2006/relationships/image" Target="../media/image6.svg"/><Relationship Id="rId7" Type="http://schemas.openxmlformats.org/officeDocument/2006/relationships/image" Target="../media/image23.svg"/><Relationship Id="rId12" Type="http://schemas.openxmlformats.org/officeDocument/2006/relationships/image" Target="../media/image12.png"/><Relationship Id="rId17" Type="http://schemas.openxmlformats.org/officeDocument/2006/relationships/image" Target="../media/image10.svg"/><Relationship Id="rId2" Type="http://schemas.openxmlformats.org/officeDocument/2006/relationships/image" Target="../media/image7.png"/><Relationship Id="rId16" Type="http://schemas.openxmlformats.org/officeDocument/2006/relationships/image" Target="../media/image9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5.svg"/><Relationship Id="rId5" Type="http://schemas.openxmlformats.org/officeDocument/2006/relationships/image" Target="../media/image27.svg"/><Relationship Id="rId15" Type="http://schemas.openxmlformats.org/officeDocument/2006/relationships/image" Target="../media/image2.svg"/><Relationship Id="rId23" Type="http://schemas.openxmlformats.org/officeDocument/2006/relationships/image" Target="../media/image36.svg"/><Relationship Id="rId10" Type="http://schemas.openxmlformats.org/officeDocument/2006/relationships/image" Target="../media/image14.png"/><Relationship Id="rId19" Type="http://schemas.openxmlformats.org/officeDocument/2006/relationships/image" Target="../media/image4.svg"/><Relationship Id="rId4" Type="http://schemas.openxmlformats.org/officeDocument/2006/relationships/image" Target="../media/image26.png"/><Relationship Id="rId9" Type="http://schemas.openxmlformats.org/officeDocument/2006/relationships/image" Target="../media/image18.svg"/><Relationship Id="rId14" Type="http://schemas.openxmlformats.org/officeDocument/2006/relationships/image" Target="../media/image1.png"/><Relationship Id="rId22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3.svg"/><Relationship Id="rId18" Type="http://schemas.openxmlformats.org/officeDocument/2006/relationships/image" Target="../media/image3.png"/><Relationship Id="rId3" Type="http://schemas.openxmlformats.org/officeDocument/2006/relationships/image" Target="../media/image8.svg"/><Relationship Id="rId21" Type="http://schemas.openxmlformats.org/officeDocument/2006/relationships/image" Target="../media/image6.svg"/><Relationship Id="rId7" Type="http://schemas.openxmlformats.org/officeDocument/2006/relationships/image" Target="../media/image23.svg"/><Relationship Id="rId12" Type="http://schemas.openxmlformats.org/officeDocument/2006/relationships/image" Target="../media/image12.png"/><Relationship Id="rId17" Type="http://schemas.openxmlformats.org/officeDocument/2006/relationships/image" Target="../media/image10.svg"/><Relationship Id="rId2" Type="http://schemas.openxmlformats.org/officeDocument/2006/relationships/image" Target="../media/image7.png"/><Relationship Id="rId16" Type="http://schemas.openxmlformats.org/officeDocument/2006/relationships/image" Target="../media/image9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5.svg"/><Relationship Id="rId5" Type="http://schemas.openxmlformats.org/officeDocument/2006/relationships/image" Target="../media/image27.svg"/><Relationship Id="rId15" Type="http://schemas.openxmlformats.org/officeDocument/2006/relationships/image" Target="../media/image2.svg"/><Relationship Id="rId23" Type="http://schemas.openxmlformats.org/officeDocument/2006/relationships/image" Target="../media/image36.svg"/><Relationship Id="rId10" Type="http://schemas.openxmlformats.org/officeDocument/2006/relationships/image" Target="../media/image14.png"/><Relationship Id="rId19" Type="http://schemas.openxmlformats.org/officeDocument/2006/relationships/image" Target="../media/image4.svg"/><Relationship Id="rId4" Type="http://schemas.openxmlformats.org/officeDocument/2006/relationships/image" Target="../media/image26.png"/><Relationship Id="rId9" Type="http://schemas.openxmlformats.org/officeDocument/2006/relationships/image" Target="../media/image18.svg"/><Relationship Id="rId14" Type="http://schemas.openxmlformats.org/officeDocument/2006/relationships/image" Target="../media/image1.png"/><Relationship Id="rId22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5.svg"/><Relationship Id="rId18" Type="http://schemas.openxmlformats.org/officeDocument/2006/relationships/image" Target="../media/image9.png"/><Relationship Id="rId26" Type="http://schemas.openxmlformats.org/officeDocument/2006/relationships/image" Target="../media/image41.png"/><Relationship Id="rId3" Type="http://schemas.openxmlformats.org/officeDocument/2006/relationships/image" Target="../media/image8.svg"/><Relationship Id="rId21" Type="http://schemas.openxmlformats.org/officeDocument/2006/relationships/image" Target="../media/image4.svg"/><Relationship Id="rId7" Type="http://schemas.openxmlformats.org/officeDocument/2006/relationships/image" Target="../media/image27.svg"/><Relationship Id="rId12" Type="http://schemas.openxmlformats.org/officeDocument/2006/relationships/image" Target="../media/image14.png"/><Relationship Id="rId17" Type="http://schemas.openxmlformats.org/officeDocument/2006/relationships/image" Target="../media/image2.svg"/><Relationship Id="rId25" Type="http://schemas.openxmlformats.org/officeDocument/2006/relationships/image" Target="../media/image40.svg"/><Relationship Id="rId2" Type="http://schemas.openxmlformats.org/officeDocument/2006/relationships/image" Target="../media/image7.png"/><Relationship Id="rId16" Type="http://schemas.openxmlformats.org/officeDocument/2006/relationships/image" Target="../media/image1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18.svg"/><Relationship Id="rId24" Type="http://schemas.openxmlformats.org/officeDocument/2006/relationships/image" Target="../media/image39.png"/><Relationship Id="rId5" Type="http://schemas.openxmlformats.org/officeDocument/2006/relationships/image" Target="../media/image38.svg"/><Relationship Id="rId15" Type="http://schemas.openxmlformats.org/officeDocument/2006/relationships/image" Target="../media/image13.svg"/><Relationship Id="rId23" Type="http://schemas.openxmlformats.org/officeDocument/2006/relationships/image" Target="../media/image6.svg"/><Relationship Id="rId28" Type="http://schemas.openxmlformats.org/officeDocument/2006/relationships/image" Target="../media/image43.png"/><Relationship Id="rId10" Type="http://schemas.openxmlformats.org/officeDocument/2006/relationships/image" Target="../media/image17.png"/><Relationship Id="rId19" Type="http://schemas.openxmlformats.org/officeDocument/2006/relationships/image" Target="../media/image10.svg"/><Relationship Id="rId4" Type="http://schemas.openxmlformats.org/officeDocument/2006/relationships/image" Target="../media/image37.png"/><Relationship Id="rId9" Type="http://schemas.openxmlformats.org/officeDocument/2006/relationships/image" Target="../media/image23.svg"/><Relationship Id="rId14" Type="http://schemas.openxmlformats.org/officeDocument/2006/relationships/image" Target="../media/image12.png"/><Relationship Id="rId22" Type="http://schemas.openxmlformats.org/officeDocument/2006/relationships/image" Target="../media/image5.png"/><Relationship Id="rId27" Type="http://schemas.openxmlformats.org/officeDocument/2006/relationships/image" Target="../media/image4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5.svg"/><Relationship Id="rId18" Type="http://schemas.openxmlformats.org/officeDocument/2006/relationships/image" Target="../media/image9.png"/><Relationship Id="rId3" Type="http://schemas.openxmlformats.org/officeDocument/2006/relationships/image" Target="../media/image8.svg"/><Relationship Id="rId21" Type="http://schemas.openxmlformats.org/officeDocument/2006/relationships/image" Target="../media/image4.svg"/><Relationship Id="rId7" Type="http://schemas.openxmlformats.org/officeDocument/2006/relationships/image" Target="../media/image27.svg"/><Relationship Id="rId12" Type="http://schemas.openxmlformats.org/officeDocument/2006/relationships/image" Target="../media/image14.png"/><Relationship Id="rId17" Type="http://schemas.openxmlformats.org/officeDocument/2006/relationships/image" Target="../media/image2.svg"/><Relationship Id="rId25" Type="http://schemas.openxmlformats.org/officeDocument/2006/relationships/image" Target="../media/image45.svg"/><Relationship Id="rId2" Type="http://schemas.openxmlformats.org/officeDocument/2006/relationships/image" Target="../media/image7.png"/><Relationship Id="rId16" Type="http://schemas.openxmlformats.org/officeDocument/2006/relationships/image" Target="../media/image1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18.svg"/><Relationship Id="rId24" Type="http://schemas.openxmlformats.org/officeDocument/2006/relationships/image" Target="../media/image44.png"/><Relationship Id="rId5" Type="http://schemas.openxmlformats.org/officeDocument/2006/relationships/image" Target="../media/image38.svg"/><Relationship Id="rId15" Type="http://schemas.openxmlformats.org/officeDocument/2006/relationships/image" Target="../media/image13.svg"/><Relationship Id="rId23" Type="http://schemas.openxmlformats.org/officeDocument/2006/relationships/image" Target="../media/image6.svg"/><Relationship Id="rId10" Type="http://schemas.openxmlformats.org/officeDocument/2006/relationships/image" Target="../media/image17.png"/><Relationship Id="rId19" Type="http://schemas.openxmlformats.org/officeDocument/2006/relationships/image" Target="../media/image10.svg"/><Relationship Id="rId4" Type="http://schemas.openxmlformats.org/officeDocument/2006/relationships/image" Target="../media/image37.png"/><Relationship Id="rId9" Type="http://schemas.openxmlformats.org/officeDocument/2006/relationships/image" Target="../media/image23.svg"/><Relationship Id="rId14" Type="http://schemas.openxmlformats.org/officeDocument/2006/relationships/image" Target="../media/image12.png"/><Relationship Id="rId2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6.svg"/><Relationship Id="rId3" Type="http://schemas.openxmlformats.org/officeDocument/2006/relationships/image" Target="../media/image13.svg"/><Relationship Id="rId7" Type="http://schemas.openxmlformats.org/officeDocument/2006/relationships/image" Target="../media/image8.svg"/><Relationship Id="rId12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4.svg"/><Relationship Id="rId5" Type="http://schemas.openxmlformats.org/officeDocument/2006/relationships/image" Target="../media/image2.svg"/><Relationship Id="rId15" Type="http://schemas.openxmlformats.org/officeDocument/2006/relationships/hyperlink" Target="mailto:krishna.v18@bkmiba.edu.in" TargetMode="External"/><Relationship Id="rId10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10.svg"/><Relationship Id="rId14" Type="http://schemas.openxmlformats.org/officeDocument/2006/relationships/hyperlink" Target="https://www.linkedin.com/in/krishnavadher1111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0.svg"/><Relationship Id="rId3" Type="http://schemas.openxmlformats.org/officeDocument/2006/relationships/image" Target="../media/image15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2" Type="http://schemas.openxmlformats.org/officeDocument/2006/relationships/image" Target="../media/image14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13.svg"/><Relationship Id="rId15" Type="http://schemas.openxmlformats.org/officeDocument/2006/relationships/image" Target="../media/image6.svg"/><Relationship Id="rId10" Type="http://schemas.openxmlformats.org/officeDocument/2006/relationships/image" Target="../media/image7.png"/><Relationship Id="rId4" Type="http://schemas.openxmlformats.org/officeDocument/2006/relationships/image" Target="../media/image12.png"/><Relationship Id="rId9" Type="http://schemas.openxmlformats.org/officeDocument/2006/relationships/image" Target="../media/image2.svg"/><Relationship Id="rId1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0.svg"/><Relationship Id="rId3" Type="http://schemas.openxmlformats.org/officeDocument/2006/relationships/image" Target="../media/image15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13.svg"/><Relationship Id="rId15" Type="http://schemas.openxmlformats.org/officeDocument/2006/relationships/image" Target="../media/image6.svg"/><Relationship Id="rId10" Type="http://schemas.openxmlformats.org/officeDocument/2006/relationships/image" Target="../media/image7.png"/><Relationship Id="rId4" Type="http://schemas.openxmlformats.org/officeDocument/2006/relationships/image" Target="../media/image12.png"/><Relationship Id="rId9" Type="http://schemas.openxmlformats.org/officeDocument/2006/relationships/image" Target="../media/image2.svg"/><Relationship Id="rId1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svg"/><Relationship Id="rId18" Type="http://schemas.openxmlformats.org/officeDocument/2006/relationships/image" Target="../media/image19.png"/><Relationship Id="rId3" Type="http://schemas.openxmlformats.org/officeDocument/2006/relationships/image" Target="../media/image18.svg"/><Relationship Id="rId7" Type="http://schemas.openxmlformats.org/officeDocument/2006/relationships/image" Target="../media/image13.svg"/><Relationship Id="rId12" Type="http://schemas.openxmlformats.org/officeDocument/2006/relationships/image" Target="../media/image7.png"/><Relationship Id="rId17" Type="http://schemas.openxmlformats.org/officeDocument/2006/relationships/image" Target="../media/image6.svg"/><Relationship Id="rId2" Type="http://schemas.openxmlformats.org/officeDocument/2006/relationships/image" Target="../media/image17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.svg"/><Relationship Id="rId5" Type="http://schemas.openxmlformats.org/officeDocument/2006/relationships/image" Target="../media/image15.svg"/><Relationship Id="rId15" Type="http://schemas.openxmlformats.org/officeDocument/2006/relationships/image" Target="../media/image10.svg"/><Relationship Id="rId10" Type="http://schemas.openxmlformats.org/officeDocument/2006/relationships/image" Target="../media/image1.png"/><Relationship Id="rId19" Type="http://schemas.openxmlformats.org/officeDocument/2006/relationships/image" Target="../media/image20.svg"/><Relationship Id="rId4" Type="http://schemas.openxmlformats.org/officeDocument/2006/relationships/image" Target="../media/image14.png"/><Relationship Id="rId9" Type="http://schemas.openxmlformats.org/officeDocument/2006/relationships/image" Target="../media/image4.svg"/><Relationship Id="rId1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svg"/><Relationship Id="rId18" Type="http://schemas.openxmlformats.org/officeDocument/2006/relationships/image" Target="../media/image21.png"/><Relationship Id="rId3" Type="http://schemas.openxmlformats.org/officeDocument/2006/relationships/image" Target="../media/image18.svg"/><Relationship Id="rId7" Type="http://schemas.openxmlformats.org/officeDocument/2006/relationships/image" Target="../media/image13.svg"/><Relationship Id="rId12" Type="http://schemas.openxmlformats.org/officeDocument/2006/relationships/image" Target="../media/image7.png"/><Relationship Id="rId17" Type="http://schemas.openxmlformats.org/officeDocument/2006/relationships/image" Target="../media/image10.svg"/><Relationship Id="rId2" Type="http://schemas.openxmlformats.org/officeDocument/2006/relationships/image" Target="../media/image17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.svg"/><Relationship Id="rId5" Type="http://schemas.openxmlformats.org/officeDocument/2006/relationships/image" Target="../media/image15.svg"/><Relationship Id="rId15" Type="http://schemas.openxmlformats.org/officeDocument/2006/relationships/image" Target="../media/image6.svg"/><Relationship Id="rId10" Type="http://schemas.openxmlformats.org/officeDocument/2006/relationships/image" Target="../media/image1.png"/><Relationship Id="rId4" Type="http://schemas.openxmlformats.org/officeDocument/2006/relationships/image" Target="../media/image14.png"/><Relationship Id="rId9" Type="http://schemas.openxmlformats.org/officeDocument/2006/relationships/image" Target="../media/image4.svg"/><Relationship Id="rId1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svg"/><Relationship Id="rId3" Type="http://schemas.openxmlformats.org/officeDocument/2006/relationships/image" Target="../media/image18.svg"/><Relationship Id="rId7" Type="http://schemas.openxmlformats.org/officeDocument/2006/relationships/image" Target="../media/image13.svg"/><Relationship Id="rId12" Type="http://schemas.openxmlformats.org/officeDocument/2006/relationships/image" Target="../media/image7.png"/><Relationship Id="rId17" Type="http://schemas.openxmlformats.org/officeDocument/2006/relationships/image" Target="../media/image10.svg"/><Relationship Id="rId2" Type="http://schemas.openxmlformats.org/officeDocument/2006/relationships/image" Target="../media/image17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.svg"/><Relationship Id="rId5" Type="http://schemas.openxmlformats.org/officeDocument/2006/relationships/image" Target="../media/image15.svg"/><Relationship Id="rId15" Type="http://schemas.openxmlformats.org/officeDocument/2006/relationships/image" Target="../media/image6.svg"/><Relationship Id="rId10" Type="http://schemas.openxmlformats.org/officeDocument/2006/relationships/image" Target="../media/image1.png"/><Relationship Id="rId4" Type="http://schemas.openxmlformats.org/officeDocument/2006/relationships/image" Target="../media/image14.png"/><Relationship Id="rId9" Type="http://schemas.openxmlformats.org/officeDocument/2006/relationships/image" Target="../media/image4.svg"/><Relationship Id="rId1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3.svg"/><Relationship Id="rId18" Type="http://schemas.openxmlformats.org/officeDocument/2006/relationships/image" Target="../media/image5.png"/><Relationship Id="rId3" Type="http://schemas.openxmlformats.org/officeDocument/2006/relationships/image" Target="../media/image10.svg"/><Relationship Id="rId21" Type="http://schemas.openxmlformats.org/officeDocument/2006/relationships/image" Target="../media/image25.svg"/><Relationship Id="rId7" Type="http://schemas.openxmlformats.org/officeDocument/2006/relationships/image" Target="../media/image23.svg"/><Relationship Id="rId12" Type="http://schemas.openxmlformats.org/officeDocument/2006/relationships/image" Target="../media/image12.png"/><Relationship Id="rId17" Type="http://schemas.openxmlformats.org/officeDocument/2006/relationships/image" Target="../media/image4.svg"/><Relationship Id="rId2" Type="http://schemas.openxmlformats.org/officeDocument/2006/relationships/image" Target="../media/image9.png"/><Relationship Id="rId16" Type="http://schemas.openxmlformats.org/officeDocument/2006/relationships/image" Target="../media/image3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5.svg"/><Relationship Id="rId5" Type="http://schemas.openxmlformats.org/officeDocument/2006/relationships/image" Target="../media/image8.svg"/><Relationship Id="rId15" Type="http://schemas.openxmlformats.org/officeDocument/2006/relationships/image" Target="../media/image2.svg"/><Relationship Id="rId10" Type="http://schemas.openxmlformats.org/officeDocument/2006/relationships/image" Target="../media/image14.png"/><Relationship Id="rId19" Type="http://schemas.openxmlformats.org/officeDocument/2006/relationships/image" Target="../media/image6.svg"/><Relationship Id="rId4" Type="http://schemas.openxmlformats.org/officeDocument/2006/relationships/image" Target="../media/image7.png"/><Relationship Id="rId9" Type="http://schemas.openxmlformats.org/officeDocument/2006/relationships/image" Target="../media/image18.svg"/><Relationship Id="rId14" Type="http://schemas.openxmlformats.org/officeDocument/2006/relationships/image" Target="../media/image1.png"/><Relationship Id="rId22" Type="http://schemas.openxmlformats.org/officeDocument/2006/relationships/hyperlink" Target="https://www.oracle.com/java/technologies/javase-jdk11-downloads.html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3.svg"/><Relationship Id="rId18" Type="http://schemas.openxmlformats.org/officeDocument/2006/relationships/image" Target="../media/image3.png"/><Relationship Id="rId3" Type="http://schemas.openxmlformats.org/officeDocument/2006/relationships/image" Target="../media/image8.svg"/><Relationship Id="rId21" Type="http://schemas.openxmlformats.org/officeDocument/2006/relationships/image" Target="../media/image6.svg"/><Relationship Id="rId7" Type="http://schemas.openxmlformats.org/officeDocument/2006/relationships/image" Target="../media/image23.svg"/><Relationship Id="rId12" Type="http://schemas.openxmlformats.org/officeDocument/2006/relationships/image" Target="../media/image12.png"/><Relationship Id="rId17" Type="http://schemas.openxmlformats.org/officeDocument/2006/relationships/image" Target="../media/image10.svg"/><Relationship Id="rId2" Type="http://schemas.openxmlformats.org/officeDocument/2006/relationships/image" Target="../media/image7.png"/><Relationship Id="rId16" Type="http://schemas.openxmlformats.org/officeDocument/2006/relationships/image" Target="../media/image9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5.svg"/><Relationship Id="rId5" Type="http://schemas.openxmlformats.org/officeDocument/2006/relationships/image" Target="../media/image27.svg"/><Relationship Id="rId15" Type="http://schemas.openxmlformats.org/officeDocument/2006/relationships/image" Target="../media/image2.svg"/><Relationship Id="rId10" Type="http://schemas.openxmlformats.org/officeDocument/2006/relationships/image" Target="../media/image14.png"/><Relationship Id="rId19" Type="http://schemas.openxmlformats.org/officeDocument/2006/relationships/image" Target="../media/image4.svg"/><Relationship Id="rId4" Type="http://schemas.openxmlformats.org/officeDocument/2006/relationships/image" Target="../media/image26.png"/><Relationship Id="rId9" Type="http://schemas.openxmlformats.org/officeDocument/2006/relationships/image" Target="../media/image18.svg"/><Relationship Id="rId14" Type="http://schemas.openxmlformats.org/officeDocument/2006/relationships/image" Target="../media/image1.png"/><Relationship Id="rId22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511"/>
            <a:ext cx="18288000" cy="10189489"/>
            <a:chOff x="0" y="0"/>
            <a:chExt cx="24384000" cy="13585985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8420761" cy="9377408"/>
            </a:xfrm>
            <a:custGeom>
              <a:avLst/>
              <a:gdLst/>
              <a:ahLst/>
              <a:cxnLst/>
              <a:rect l="l" t="t" r="r" b="b"/>
              <a:pathLst>
                <a:path w="18420761" h="9377408">
                  <a:moveTo>
                    <a:pt x="18420761" y="0"/>
                  </a:moveTo>
                  <a:lnTo>
                    <a:pt x="0" y="0"/>
                  </a:lnTo>
                  <a:lnTo>
                    <a:pt x="0" y="9377408"/>
                  </a:lnTo>
                  <a:lnTo>
                    <a:pt x="18420761" y="9377408"/>
                  </a:lnTo>
                  <a:lnTo>
                    <a:pt x="1842076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62686" cy="2438400"/>
              </a:xfrm>
              <a:custGeom>
                <a:avLst/>
                <a:gdLst/>
                <a:ahLst/>
                <a:cxnLst/>
                <a:rect l="l" t="t" r="r" b="b"/>
                <a:pathLst>
                  <a:path w="4862686" h="2438400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862686" cy="2476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</p:grpSp>
      <p:sp>
        <p:nvSpPr>
          <p:cNvPr id="7" name="AutoShape 7"/>
          <p:cNvSpPr/>
          <p:nvPr/>
        </p:nvSpPr>
        <p:spPr>
          <a:xfrm>
            <a:off x="685272" y="1603451"/>
            <a:ext cx="343428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AutoShape 8"/>
          <p:cNvSpPr/>
          <p:nvPr/>
        </p:nvSpPr>
        <p:spPr>
          <a:xfrm rot="-10800000">
            <a:off x="168470" y="1603451"/>
            <a:ext cx="343428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Freeform 9"/>
          <p:cNvSpPr/>
          <p:nvPr/>
        </p:nvSpPr>
        <p:spPr>
          <a:xfrm>
            <a:off x="1200150" y="1443766"/>
            <a:ext cx="309499" cy="319371"/>
          </a:xfrm>
          <a:custGeom>
            <a:avLst/>
            <a:gdLst/>
            <a:ahLst/>
            <a:cxnLst/>
            <a:rect l="l" t="t" r="r" b="b"/>
            <a:pathLst>
              <a:path w="309499" h="319371">
                <a:moveTo>
                  <a:pt x="0" y="0"/>
                </a:moveTo>
                <a:lnTo>
                  <a:pt x="309499" y="0"/>
                </a:lnTo>
                <a:lnTo>
                  <a:pt x="309499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600768" y="1348239"/>
            <a:ext cx="15658532" cy="510426"/>
            <a:chOff x="0" y="0"/>
            <a:chExt cx="12467294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467294" cy="406400"/>
            </a:xfrm>
            <a:custGeom>
              <a:avLst/>
              <a:gdLst/>
              <a:ahLst/>
              <a:cxnLst/>
              <a:rect l="l" t="t" r="r" b="b"/>
              <a:pathLst>
                <a:path w="12467294" h="406400">
                  <a:moveTo>
                    <a:pt x="12264094" y="0"/>
                  </a:moveTo>
                  <a:cubicBezTo>
                    <a:pt x="12376318" y="0"/>
                    <a:pt x="12467294" y="90976"/>
                    <a:pt x="12467294" y="203200"/>
                  </a:cubicBezTo>
                  <a:cubicBezTo>
                    <a:pt x="12467294" y="315424"/>
                    <a:pt x="12376318" y="406400"/>
                    <a:pt x="1226409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4C5C6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12467294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752902" y="1443766"/>
            <a:ext cx="333943" cy="319371"/>
          </a:xfrm>
          <a:custGeom>
            <a:avLst/>
            <a:gdLst/>
            <a:ahLst/>
            <a:cxnLst/>
            <a:rect l="l" t="t" r="r" b="b"/>
            <a:pathLst>
              <a:path w="333943" h="319371">
                <a:moveTo>
                  <a:pt x="0" y="0"/>
                </a:moveTo>
                <a:lnTo>
                  <a:pt x="333942" y="0"/>
                </a:lnTo>
                <a:lnTo>
                  <a:pt x="333942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340184" y="265439"/>
            <a:ext cx="604587" cy="60458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AC9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4259017" y="453433"/>
            <a:ext cx="304376" cy="294415"/>
          </a:xfrm>
          <a:custGeom>
            <a:avLst/>
            <a:gdLst/>
            <a:ahLst/>
            <a:cxnLst/>
            <a:rect l="l" t="t" r="r" b="b"/>
            <a:pathLst>
              <a:path w="304376" h="294415">
                <a:moveTo>
                  <a:pt x="0" y="0"/>
                </a:moveTo>
                <a:lnTo>
                  <a:pt x="304376" y="0"/>
                </a:lnTo>
                <a:lnTo>
                  <a:pt x="304376" y="294415"/>
                </a:lnTo>
                <a:lnTo>
                  <a:pt x="0" y="2944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4845319" y="453433"/>
            <a:ext cx="294415" cy="294415"/>
          </a:xfrm>
          <a:custGeom>
            <a:avLst/>
            <a:gdLst/>
            <a:ahLst/>
            <a:cxnLst/>
            <a:rect l="l" t="t" r="r" b="b"/>
            <a:pathLst>
              <a:path w="294415" h="294415">
                <a:moveTo>
                  <a:pt x="0" y="0"/>
                </a:moveTo>
                <a:lnTo>
                  <a:pt x="294415" y="0"/>
                </a:lnTo>
                <a:lnTo>
                  <a:pt x="294415" y="294415"/>
                </a:lnTo>
                <a:lnTo>
                  <a:pt x="0" y="2944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720201" y="6040139"/>
            <a:ext cx="3532709" cy="3794684"/>
          </a:xfrm>
          <a:custGeom>
            <a:avLst/>
            <a:gdLst/>
            <a:ahLst/>
            <a:cxnLst/>
            <a:rect l="l" t="t" r="r" b="b"/>
            <a:pathLst>
              <a:path w="3532709" h="3794684">
                <a:moveTo>
                  <a:pt x="0" y="0"/>
                </a:moveTo>
                <a:lnTo>
                  <a:pt x="3532710" y="0"/>
                </a:lnTo>
                <a:lnTo>
                  <a:pt x="3532710" y="3794684"/>
                </a:lnTo>
                <a:lnTo>
                  <a:pt x="0" y="379468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6799" t="-9480" r="-13599" b="-11916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314734" y="2534939"/>
            <a:ext cx="16230600" cy="350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1"/>
              </a:lnSpc>
            </a:pPr>
            <a:r>
              <a:rPr lang="en-US" sz="7717" b="1" dirty="0">
                <a:solidFill>
                  <a:srgbClr val="000000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Automating Quality: Empowering Future Test Engineers with Selenium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258294" y="1368501"/>
            <a:ext cx="870774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48494E"/>
                </a:solidFill>
                <a:latin typeface="Open Sauce"/>
                <a:ea typeface="Open Sauce"/>
                <a:cs typeface="Open Sauce"/>
                <a:sym typeface="Open Sauce"/>
              </a:rPr>
              <a:t>Automating Quality _ Ahmedabad University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09649" y="405808"/>
            <a:ext cx="274936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Automating Quality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79011" y="449028"/>
            <a:ext cx="300609" cy="290771"/>
          </a:xfrm>
          <a:custGeom>
            <a:avLst/>
            <a:gdLst/>
            <a:ahLst/>
            <a:cxnLst/>
            <a:rect l="l" t="t" r="r" b="b"/>
            <a:pathLst>
              <a:path w="300609" h="290771">
                <a:moveTo>
                  <a:pt x="0" y="0"/>
                </a:moveTo>
                <a:lnTo>
                  <a:pt x="300608" y="0"/>
                </a:lnTo>
                <a:lnTo>
                  <a:pt x="300608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0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09649" y="401403"/>
            <a:ext cx="162330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Solution: Aut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896110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405760" y="401403"/>
            <a:ext cx="176108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Architecture:</a:t>
            </a:r>
          </a:p>
        </p:txBody>
      </p:sp>
      <p:sp>
        <p:nvSpPr>
          <p:cNvPr id="7" name="Freeform 7"/>
          <p:cNvSpPr/>
          <p:nvPr/>
        </p:nvSpPr>
        <p:spPr>
          <a:xfrm flipH="1">
            <a:off x="3933418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6005390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8872708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335973" y="263361"/>
            <a:ext cx="597104" cy="59710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AC9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382357" y="401403"/>
            <a:ext cx="183615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Selenium Scri</a:t>
            </a:r>
          </a:p>
        </p:txBody>
      </p:sp>
      <p:sp>
        <p:nvSpPr>
          <p:cNvPr id="14" name="Freeform 14"/>
          <p:cNvSpPr/>
          <p:nvPr/>
        </p:nvSpPr>
        <p:spPr>
          <a:xfrm flipH="1">
            <a:off x="10966034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191021" y="459882"/>
            <a:ext cx="300609" cy="290771"/>
          </a:xfrm>
          <a:custGeom>
            <a:avLst/>
            <a:gdLst/>
            <a:ahLst/>
            <a:cxnLst/>
            <a:rect l="l" t="t" r="r" b="b"/>
            <a:pathLst>
              <a:path w="300609" h="290771">
                <a:moveTo>
                  <a:pt x="0" y="0"/>
                </a:moveTo>
                <a:lnTo>
                  <a:pt x="300609" y="0"/>
                </a:lnTo>
                <a:lnTo>
                  <a:pt x="300609" y="290771"/>
                </a:lnTo>
                <a:lnTo>
                  <a:pt x="0" y="290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746825" y="449028"/>
            <a:ext cx="290771" cy="290771"/>
          </a:xfrm>
          <a:custGeom>
            <a:avLst/>
            <a:gdLst/>
            <a:ahLst/>
            <a:cxnLst/>
            <a:rect l="l" t="t" r="r" b="b"/>
            <a:pathLst>
              <a:path w="290771" h="290771">
                <a:moveTo>
                  <a:pt x="0" y="0"/>
                </a:moveTo>
                <a:lnTo>
                  <a:pt x="290771" y="0"/>
                </a:lnTo>
                <a:lnTo>
                  <a:pt x="290771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0" y="1116460"/>
            <a:ext cx="18288000" cy="9170540"/>
            <a:chOff x="0" y="0"/>
            <a:chExt cx="4862686" cy="2438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62686" cy="2438400"/>
            </a:xfrm>
            <a:custGeom>
              <a:avLst/>
              <a:gdLst/>
              <a:ahLst/>
              <a:cxnLst/>
              <a:rect l="l" t="t" r="r" b="b"/>
              <a:pathLst>
                <a:path w="4862686" h="2438400">
                  <a:moveTo>
                    <a:pt x="0" y="0"/>
                  </a:moveTo>
                  <a:lnTo>
                    <a:pt x="4862686" y="0"/>
                  </a:lnTo>
                  <a:lnTo>
                    <a:pt x="4862686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EFF0F2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4862686" cy="2476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>
            <a:off x="685272" y="1603451"/>
            <a:ext cx="343428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1" name="AutoShape 21"/>
          <p:cNvSpPr/>
          <p:nvPr/>
        </p:nvSpPr>
        <p:spPr>
          <a:xfrm rot="-10800000">
            <a:off x="168470" y="1603451"/>
            <a:ext cx="343428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2" name="Freeform 22"/>
          <p:cNvSpPr/>
          <p:nvPr/>
        </p:nvSpPr>
        <p:spPr>
          <a:xfrm>
            <a:off x="1200150" y="1443766"/>
            <a:ext cx="309499" cy="319371"/>
          </a:xfrm>
          <a:custGeom>
            <a:avLst/>
            <a:gdLst/>
            <a:ahLst/>
            <a:cxnLst/>
            <a:rect l="l" t="t" r="r" b="b"/>
            <a:pathLst>
              <a:path w="309499" h="319371">
                <a:moveTo>
                  <a:pt x="0" y="0"/>
                </a:moveTo>
                <a:lnTo>
                  <a:pt x="309499" y="0"/>
                </a:lnTo>
                <a:lnTo>
                  <a:pt x="309499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600768" y="1348239"/>
            <a:ext cx="15658532" cy="510426"/>
            <a:chOff x="0" y="0"/>
            <a:chExt cx="12467294" cy="406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467294" cy="406400"/>
            </a:xfrm>
            <a:custGeom>
              <a:avLst/>
              <a:gdLst/>
              <a:ahLst/>
              <a:cxnLst/>
              <a:rect l="l" t="t" r="r" b="b"/>
              <a:pathLst>
                <a:path w="12467294" h="406400">
                  <a:moveTo>
                    <a:pt x="12264094" y="0"/>
                  </a:moveTo>
                  <a:cubicBezTo>
                    <a:pt x="12376318" y="0"/>
                    <a:pt x="12467294" y="90976"/>
                    <a:pt x="12467294" y="203200"/>
                  </a:cubicBezTo>
                  <a:cubicBezTo>
                    <a:pt x="12467294" y="315424"/>
                    <a:pt x="12376318" y="406400"/>
                    <a:pt x="1226409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4C5C6"/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12467294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752902" y="1443766"/>
            <a:ext cx="333943" cy="319371"/>
          </a:xfrm>
          <a:custGeom>
            <a:avLst/>
            <a:gdLst/>
            <a:ahLst/>
            <a:cxnLst/>
            <a:rect l="l" t="t" r="r" b="b"/>
            <a:pathLst>
              <a:path w="333943" h="319371">
                <a:moveTo>
                  <a:pt x="0" y="0"/>
                </a:moveTo>
                <a:lnTo>
                  <a:pt x="333942" y="0"/>
                </a:lnTo>
                <a:lnTo>
                  <a:pt x="333942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5443067" y="401403"/>
            <a:ext cx="207197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Components: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515039" y="401403"/>
            <a:ext cx="261014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Selenium Setup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75683" y="401403"/>
            <a:ext cx="271533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Element Locators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258294" y="1368501"/>
            <a:ext cx="870774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48494E"/>
                </a:solidFill>
                <a:latin typeface="Open Sauce"/>
                <a:ea typeface="Open Sauce"/>
                <a:cs typeface="Open Sauce"/>
                <a:sym typeface="Open Sauce"/>
              </a:rPr>
              <a:t>Element Locators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33077" y="1970477"/>
            <a:ext cx="10367355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 dirty="0">
                <a:solidFill>
                  <a:srgbClr val="000000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Element Locators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28700" y="3170627"/>
            <a:ext cx="16326223" cy="907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7"/>
              </a:lnSpc>
            </a:pPr>
            <a:r>
              <a:rPr lang="en-US" sz="2867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ID Locator</a:t>
            </a:r>
          </a:p>
          <a:p>
            <a:pPr algn="l">
              <a:lnSpc>
                <a:spcPts val="3467"/>
              </a:lnSpc>
            </a:pPr>
            <a:r>
              <a:rPr lang="en-US" sz="2667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WebElement</a:t>
            </a:r>
            <a:r>
              <a:rPr lang="en-US" sz="2667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element = </a:t>
            </a:r>
            <a:r>
              <a:rPr lang="en-US" sz="2667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driver.findElement</a:t>
            </a:r>
            <a:r>
              <a:rPr lang="en-US" sz="2667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(By.id("</a:t>
            </a:r>
            <a:r>
              <a:rPr lang="en-US" sz="2667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elementId</a:t>
            </a:r>
            <a:r>
              <a:rPr lang="en-US" sz="2667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"));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28700" y="4373735"/>
            <a:ext cx="16326223" cy="468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7"/>
              </a:lnSpc>
            </a:pPr>
            <a:r>
              <a:rPr lang="en-US" sz="2867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Name Locator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28700" y="5137423"/>
            <a:ext cx="16326223" cy="468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7"/>
              </a:lnSpc>
            </a:pPr>
            <a:r>
              <a:rPr lang="en-US" sz="2867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Class Name Locator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80889" y="5901111"/>
            <a:ext cx="16326223" cy="468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7"/>
              </a:lnSpc>
            </a:pPr>
            <a:r>
              <a:rPr lang="en-US" sz="2867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Tag Name Locator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28700" y="6664799"/>
            <a:ext cx="16326223" cy="468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7"/>
              </a:lnSpc>
            </a:pPr>
            <a:r>
              <a:rPr lang="en-US" sz="2867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Link Text Locator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28700" y="7428487"/>
            <a:ext cx="16326223" cy="468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7"/>
              </a:lnSpc>
            </a:pPr>
            <a:r>
              <a:rPr lang="en-US" sz="2867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Partial Link Text Locator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28700" y="8192175"/>
            <a:ext cx="16326223" cy="468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7"/>
              </a:lnSpc>
            </a:pPr>
            <a:r>
              <a:rPr lang="en-US" sz="2867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CSS Selector Locator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28700" y="8955863"/>
            <a:ext cx="16326223" cy="468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7"/>
              </a:lnSpc>
            </a:pPr>
            <a:r>
              <a:rPr lang="en-US" sz="2867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XPath Locator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79011" y="449028"/>
            <a:ext cx="300609" cy="290771"/>
          </a:xfrm>
          <a:custGeom>
            <a:avLst/>
            <a:gdLst/>
            <a:ahLst/>
            <a:cxnLst/>
            <a:rect l="l" t="t" r="r" b="b"/>
            <a:pathLst>
              <a:path w="300609" h="290771">
                <a:moveTo>
                  <a:pt x="0" y="0"/>
                </a:moveTo>
                <a:lnTo>
                  <a:pt x="300608" y="0"/>
                </a:lnTo>
                <a:lnTo>
                  <a:pt x="300608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0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09649" y="401403"/>
            <a:ext cx="162330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Architecture: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896110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405760" y="401403"/>
            <a:ext cx="176108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Components:</a:t>
            </a:r>
          </a:p>
        </p:txBody>
      </p:sp>
      <p:sp>
        <p:nvSpPr>
          <p:cNvPr id="7" name="Freeform 7"/>
          <p:cNvSpPr/>
          <p:nvPr/>
        </p:nvSpPr>
        <p:spPr>
          <a:xfrm flipH="1">
            <a:off x="3933418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6005390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8872708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335973" y="263361"/>
            <a:ext cx="597104" cy="59710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AC9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382357" y="401403"/>
            <a:ext cx="183615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Element Loca</a:t>
            </a:r>
          </a:p>
        </p:txBody>
      </p:sp>
      <p:sp>
        <p:nvSpPr>
          <p:cNvPr id="14" name="Freeform 14"/>
          <p:cNvSpPr/>
          <p:nvPr/>
        </p:nvSpPr>
        <p:spPr>
          <a:xfrm flipH="1">
            <a:off x="10966034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191021" y="459882"/>
            <a:ext cx="300609" cy="290771"/>
          </a:xfrm>
          <a:custGeom>
            <a:avLst/>
            <a:gdLst/>
            <a:ahLst/>
            <a:cxnLst/>
            <a:rect l="l" t="t" r="r" b="b"/>
            <a:pathLst>
              <a:path w="300609" h="290771">
                <a:moveTo>
                  <a:pt x="0" y="0"/>
                </a:moveTo>
                <a:lnTo>
                  <a:pt x="300609" y="0"/>
                </a:lnTo>
                <a:lnTo>
                  <a:pt x="300609" y="290771"/>
                </a:lnTo>
                <a:lnTo>
                  <a:pt x="0" y="290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746825" y="449028"/>
            <a:ext cx="290771" cy="290771"/>
          </a:xfrm>
          <a:custGeom>
            <a:avLst/>
            <a:gdLst/>
            <a:ahLst/>
            <a:cxnLst/>
            <a:rect l="l" t="t" r="r" b="b"/>
            <a:pathLst>
              <a:path w="290771" h="290771">
                <a:moveTo>
                  <a:pt x="0" y="0"/>
                </a:moveTo>
                <a:lnTo>
                  <a:pt x="290771" y="0"/>
                </a:lnTo>
                <a:lnTo>
                  <a:pt x="290771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0" y="1348239"/>
            <a:ext cx="18288000" cy="9170540"/>
            <a:chOff x="0" y="0"/>
            <a:chExt cx="4862686" cy="2438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62686" cy="2438400"/>
            </a:xfrm>
            <a:custGeom>
              <a:avLst/>
              <a:gdLst/>
              <a:ahLst/>
              <a:cxnLst/>
              <a:rect l="l" t="t" r="r" b="b"/>
              <a:pathLst>
                <a:path w="4862686" h="2438400">
                  <a:moveTo>
                    <a:pt x="0" y="0"/>
                  </a:moveTo>
                  <a:lnTo>
                    <a:pt x="4862686" y="0"/>
                  </a:lnTo>
                  <a:lnTo>
                    <a:pt x="4862686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EFF0F2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4862686" cy="2476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>
            <a:off x="685272" y="1603451"/>
            <a:ext cx="343428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1" name="AutoShape 21"/>
          <p:cNvSpPr/>
          <p:nvPr/>
        </p:nvSpPr>
        <p:spPr>
          <a:xfrm rot="-10800000">
            <a:off x="168470" y="1603451"/>
            <a:ext cx="343428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2" name="Freeform 22"/>
          <p:cNvSpPr/>
          <p:nvPr/>
        </p:nvSpPr>
        <p:spPr>
          <a:xfrm>
            <a:off x="1200150" y="1443766"/>
            <a:ext cx="309499" cy="319371"/>
          </a:xfrm>
          <a:custGeom>
            <a:avLst/>
            <a:gdLst/>
            <a:ahLst/>
            <a:cxnLst/>
            <a:rect l="l" t="t" r="r" b="b"/>
            <a:pathLst>
              <a:path w="309499" h="319371">
                <a:moveTo>
                  <a:pt x="0" y="0"/>
                </a:moveTo>
                <a:lnTo>
                  <a:pt x="309499" y="0"/>
                </a:lnTo>
                <a:lnTo>
                  <a:pt x="309499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600768" y="1348239"/>
            <a:ext cx="15658532" cy="510426"/>
            <a:chOff x="0" y="0"/>
            <a:chExt cx="12467294" cy="406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467294" cy="406400"/>
            </a:xfrm>
            <a:custGeom>
              <a:avLst/>
              <a:gdLst/>
              <a:ahLst/>
              <a:cxnLst/>
              <a:rect l="l" t="t" r="r" b="b"/>
              <a:pathLst>
                <a:path w="12467294" h="406400">
                  <a:moveTo>
                    <a:pt x="12264094" y="0"/>
                  </a:moveTo>
                  <a:cubicBezTo>
                    <a:pt x="12376318" y="0"/>
                    <a:pt x="12467294" y="90976"/>
                    <a:pt x="12467294" y="203200"/>
                  </a:cubicBezTo>
                  <a:cubicBezTo>
                    <a:pt x="12467294" y="315424"/>
                    <a:pt x="12376318" y="406400"/>
                    <a:pt x="1226409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4C5C6"/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12467294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752902" y="1443766"/>
            <a:ext cx="333943" cy="319371"/>
          </a:xfrm>
          <a:custGeom>
            <a:avLst/>
            <a:gdLst/>
            <a:ahLst/>
            <a:cxnLst/>
            <a:rect l="l" t="t" r="r" b="b"/>
            <a:pathLst>
              <a:path w="333943" h="319371">
                <a:moveTo>
                  <a:pt x="0" y="0"/>
                </a:moveTo>
                <a:lnTo>
                  <a:pt x="333942" y="0"/>
                </a:lnTo>
                <a:lnTo>
                  <a:pt x="333942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5443067" y="401403"/>
            <a:ext cx="207197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Selenium Set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515039" y="401403"/>
            <a:ext cx="261014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Selenium Script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75683" y="401403"/>
            <a:ext cx="271533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Real time Scenarios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258294" y="1368501"/>
            <a:ext cx="870774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48494E"/>
                </a:solidFill>
                <a:latin typeface="Open Sauce"/>
                <a:ea typeface="Open Sauce"/>
                <a:cs typeface="Open Sauce"/>
                <a:sym typeface="Open Sauce"/>
              </a:rPr>
              <a:t>Real Time Scenarios in Automation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600768" y="2201002"/>
            <a:ext cx="14146057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40"/>
              </a:lnSpc>
            </a:pPr>
            <a:r>
              <a:rPr lang="en-US" sz="5700" b="1" dirty="0">
                <a:solidFill>
                  <a:srgbClr val="000000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Real Time Scenarios in Automation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086844" y="3420202"/>
            <a:ext cx="12869720" cy="6111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7603" lvl="1" indent="-418802" algn="l">
              <a:lnSpc>
                <a:spcPts val="5431"/>
              </a:lnSpc>
              <a:buFont typeface="Arial"/>
              <a:buChar char="•"/>
            </a:pPr>
            <a:r>
              <a:rPr lang="en-US" sz="387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Handling dynamic web page content and elements</a:t>
            </a:r>
          </a:p>
          <a:p>
            <a:pPr marL="837603" lvl="1" indent="-418802" algn="l">
              <a:lnSpc>
                <a:spcPts val="5431"/>
              </a:lnSpc>
              <a:buFont typeface="Arial"/>
              <a:buChar char="•"/>
            </a:pPr>
            <a:r>
              <a:rPr lang="en-US" sz="387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Waiting for Elements </a:t>
            </a:r>
          </a:p>
          <a:p>
            <a:pPr marL="837603" lvl="1" indent="-418802" algn="l">
              <a:lnSpc>
                <a:spcPts val="5431"/>
              </a:lnSpc>
              <a:buFont typeface="Arial"/>
              <a:buChar char="•"/>
            </a:pPr>
            <a:r>
              <a:rPr lang="en-US" sz="387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Testing for mobile operating systems </a:t>
            </a:r>
          </a:p>
          <a:p>
            <a:pPr marL="837603" lvl="1" indent="-418802" algn="l">
              <a:lnSpc>
                <a:spcPts val="5431"/>
              </a:lnSpc>
              <a:buFont typeface="Arial"/>
              <a:buChar char="•"/>
            </a:pPr>
            <a:r>
              <a:rPr lang="en-US" sz="387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Cross-browser testing </a:t>
            </a:r>
          </a:p>
          <a:p>
            <a:pPr marL="837603" lvl="1" indent="-418802" algn="l">
              <a:lnSpc>
                <a:spcPts val="5431"/>
              </a:lnSpc>
              <a:buFont typeface="Arial"/>
              <a:buChar char="•"/>
            </a:pPr>
            <a:r>
              <a:rPr lang="en-US" sz="387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Pop-up and alert handling </a:t>
            </a:r>
          </a:p>
          <a:p>
            <a:pPr marL="837603" lvl="1" indent="-418802" algn="l">
              <a:lnSpc>
                <a:spcPts val="5431"/>
              </a:lnSpc>
              <a:buFont typeface="Arial"/>
              <a:buChar char="•"/>
            </a:pPr>
            <a:r>
              <a:rPr lang="en-US" sz="387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Handling Captcha and OTP requests </a:t>
            </a:r>
          </a:p>
          <a:p>
            <a:pPr marL="837603" lvl="1" indent="-418802" algn="l">
              <a:lnSpc>
                <a:spcPts val="5431"/>
              </a:lnSpc>
              <a:buFont typeface="Arial"/>
              <a:buChar char="•"/>
            </a:pPr>
            <a:r>
              <a:rPr lang="en-US" sz="387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iFrames</a:t>
            </a:r>
            <a:r>
              <a:rPr lang="en-US" sz="387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and Nested Frames</a:t>
            </a:r>
          </a:p>
          <a:p>
            <a:pPr marL="837603" lvl="1" indent="-418802" algn="l">
              <a:lnSpc>
                <a:spcPts val="5431"/>
              </a:lnSpc>
              <a:buFont typeface="Arial"/>
              <a:buChar char="•"/>
            </a:pPr>
            <a:r>
              <a:rPr lang="en-US" sz="387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Limited reporting capabilities</a:t>
            </a:r>
          </a:p>
          <a:p>
            <a:pPr algn="l">
              <a:lnSpc>
                <a:spcPts val="5431"/>
              </a:lnSpc>
            </a:pPr>
            <a:endParaRPr lang="en-US" sz="387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79011" y="449028"/>
            <a:ext cx="300609" cy="290771"/>
          </a:xfrm>
          <a:custGeom>
            <a:avLst/>
            <a:gdLst/>
            <a:ahLst/>
            <a:cxnLst/>
            <a:rect l="l" t="t" r="r" b="b"/>
            <a:pathLst>
              <a:path w="300609" h="290771">
                <a:moveTo>
                  <a:pt x="0" y="0"/>
                </a:moveTo>
                <a:lnTo>
                  <a:pt x="300608" y="0"/>
                </a:lnTo>
                <a:lnTo>
                  <a:pt x="300608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0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09649" y="401403"/>
            <a:ext cx="162330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Components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896110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405760" y="401403"/>
            <a:ext cx="176108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Selenium Set</a:t>
            </a:r>
          </a:p>
        </p:txBody>
      </p:sp>
      <p:sp>
        <p:nvSpPr>
          <p:cNvPr id="7" name="Freeform 7"/>
          <p:cNvSpPr/>
          <p:nvPr/>
        </p:nvSpPr>
        <p:spPr>
          <a:xfrm flipH="1">
            <a:off x="3933418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6005390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8872708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335973" y="263361"/>
            <a:ext cx="597104" cy="59710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AC9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382357" y="401403"/>
            <a:ext cx="183615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Real Time Sce</a:t>
            </a:r>
          </a:p>
        </p:txBody>
      </p:sp>
      <p:sp>
        <p:nvSpPr>
          <p:cNvPr id="14" name="Freeform 14"/>
          <p:cNvSpPr/>
          <p:nvPr/>
        </p:nvSpPr>
        <p:spPr>
          <a:xfrm flipH="1">
            <a:off x="10966034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191021" y="459882"/>
            <a:ext cx="300609" cy="290771"/>
          </a:xfrm>
          <a:custGeom>
            <a:avLst/>
            <a:gdLst/>
            <a:ahLst/>
            <a:cxnLst/>
            <a:rect l="l" t="t" r="r" b="b"/>
            <a:pathLst>
              <a:path w="300609" h="290771">
                <a:moveTo>
                  <a:pt x="0" y="0"/>
                </a:moveTo>
                <a:lnTo>
                  <a:pt x="300609" y="0"/>
                </a:lnTo>
                <a:lnTo>
                  <a:pt x="300609" y="290771"/>
                </a:lnTo>
                <a:lnTo>
                  <a:pt x="0" y="290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746825" y="449028"/>
            <a:ext cx="290771" cy="290771"/>
          </a:xfrm>
          <a:custGeom>
            <a:avLst/>
            <a:gdLst/>
            <a:ahLst/>
            <a:cxnLst/>
            <a:rect l="l" t="t" r="r" b="b"/>
            <a:pathLst>
              <a:path w="290771" h="290771">
                <a:moveTo>
                  <a:pt x="0" y="0"/>
                </a:moveTo>
                <a:lnTo>
                  <a:pt x="290771" y="0"/>
                </a:lnTo>
                <a:lnTo>
                  <a:pt x="290771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0" y="1116460"/>
            <a:ext cx="18288000" cy="9170540"/>
            <a:chOff x="0" y="0"/>
            <a:chExt cx="4862686" cy="2438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62686" cy="2438400"/>
            </a:xfrm>
            <a:custGeom>
              <a:avLst/>
              <a:gdLst/>
              <a:ahLst/>
              <a:cxnLst/>
              <a:rect l="l" t="t" r="r" b="b"/>
              <a:pathLst>
                <a:path w="4862686" h="2438400">
                  <a:moveTo>
                    <a:pt x="0" y="0"/>
                  </a:moveTo>
                  <a:lnTo>
                    <a:pt x="4862686" y="0"/>
                  </a:lnTo>
                  <a:lnTo>
                    <a:pt x="4862686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EFF0F2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4862686" cy="2476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9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>
            <a:off x="685272" y="1603451"/>
            <a:ext cx="343428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1" name="AutoShape 21"/>
          <p:cNvSpPr/>
          <p:nvPr/>
        </p:nvSpPr>
        <p:spPr>
          <a:xfrm rot="-10800000">
            <a:off x="168470" y="1603451"/>
            <a:ext cx="343428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2" name="Freeform 22"/>
          <p:cNvSpPr/>
          <p:nvPr/>
        </p:nvSpPr>
        <p:spPr>
          <a:xfrm>
            <a:off x="1200150" y="1443766"/>
            <a:ext cx="309499" cy="319371"/>
          </a:xfrm>
          <a:custGeom>
            <a:avLst/>
            <a:gdLst/>
            <a:ahLst/>
            <a:cxnLst/>
            <a:rect l="l" t="t" r="r" b="b"/>
            <a:pathLst>
              <a:path w="309499" h="319371">
                <a:moveTo>
                  <a:pt x="0" y="0"/>
                </a:moveTo>
                <a:lnTo>
                  <a:pt x="309499" y="0"/>
                </a:lnTo>
                <a:lnTo>
                  <a:pt x="309499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600768" y="1348239"/>
            <a:ext cx="15658532" cy="510426"/>
            <a:chOff x="0" y="0"/>
            <a:chExt cx="12467294" cy="406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467294" cy="406400"/>
            </a:xfrm>
            <a:custGeom>
              <a:avLst/>
              <a:gdLst/>
              <a:ahLst/>
              <a:cxnLst/>
              <a:rect l="l" t="t" r="r" b="b"/>
              <a:pathLst>
                <a:path w="12467294" h="406400">
                  <a:moveTo>
                    <a:pt x="12264094" y="0"/>
                  </a:moveTo>
                  <a:cubicBezTo>
                    <a:pt x="12376318" y="0"/>
                    <a:pt x="12467294" y="90976"/>
                    <a:pt x="12467294" y="203200"/>
                  </a:cubicBezTo>
                  <a:cubicBezTo>
                    <a:pt x="12467294" y="315424"/>
                    <a:pt x="12376318" y="406400"/>
                    <a:pt x="1226409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4C5C6"/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12467294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752902" y="1443766"/>
            <a:ext cx="333943" cy="319371"/>
          </a:xfrm>
          <a:custGeom>
            <a:avLst/>
            <a:gdLst/>
            <a:ahLst/>
            <a:cxnLst/>
            <a:rect l="l" t="t" r="r" b="b"/>
            <a:pathLst>
              <a:path w="333943" h="319371">
                <a:moveTo>
                  <a:pt x="0" y="0"/>
                </a:moveTo>
                <a:lnTo>
                  <a:pt x="333942" y="0"/>
                </a:lnTo>
                <a:lnTo>
                  <a:pt x="333942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5443067" y="401403"/>
            <a:ext cx="207197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Selenium Scri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515039" y="401403"/>
            <a:ext cx="271533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Element Locators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75683" y="401403"/>
            <a:ext cx="271533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POM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258294" y="1368501"/>
            <a:ext cx="870774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48494E"/>
                </a:solidFill>
                <a:latin typeface="Open Sauce"/>
                <a:ea typeface="Open Sauce"/>
                <a:cs typeface="Open Sauce"/>
                <a:sym typeface="Open Sauce"/>
              </a:rPr>
              <a:t>What is POM?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762343" y="2649408"/>
            <a:ext cx="8496957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160"/>
              </a:lnSpc>
            </a:pPr>
            <a:r>
              <a:rPr lang="en-US" sz="6800" b="1" dirty="0">
                <a:solidFill>
                  <a:srgbClr val="000000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What is POM?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230377" y="4408052"/>
            <a:ext cx="7028923" cy="4339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38"/>
              </a:lnSpc>
            </a:pPr>
            <a:r>
              <a:rPr lang="en-US" sz="3337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Page Object Model (POM) is a design pattern in test automation that creates an object repository for web UI elements, promoting code reusability and enhancing maintainability by separating the test logic from the page-specific actions.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CC0B37C-8B96-D673-AE75-5CAF67B2AF3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926" y="2860415"/>
            <a:ext cx="6550789" cy="68108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79011" y="449028"/>
            <a:ext cx="300609" cy="290771"/>
          </a:xfrm>
          <a:custGeom>
            <a:avLst/>
            <a:gdLst/>
            <a:ahLst/>
            <a:cxnLst/>
            <a:rect l="l" t="t" r="r" b="b"/>
            <a:pathLst>
              <a:path w="300609" h="290771">
                <a:moveTo>
                  <a:pt x="0" y="0"/>
                </a:moveTo>
                <a:lnTo>
                  <a:pt x="300608" y="0"/>
                </a:lnTo>
                <a:lnTo>
                  <a:pt x="300608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0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09649" y="401403"/>
            <a:ext cx="162330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Selenium Se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896110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405760" y="401403"/>
            <a:ext cx="176108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Selenium Scri</a:t>
            </a:r>
          </a:p>
        </p:txBody>
      </p:sp>
      <p:sp>
        <p:nvSpPr>
          <p:cNvPr id="7" name="Freeform 7"/>
          <p:cNvSpPr/>
          <p:nvPr/>
        </p:nvSpPr>
        <p:spPr>
          <a:xfrm flipH="1">
            <a:off x="3933418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6005390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8872708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335973" y="263361"/>
            <a:ext cx="597104" cy="59710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AC9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382357" y="401403"/>
            <a:ext cx="183615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POM</a:t>
            </a:r>
          </a:p>
        </p:txBody>
      </p:sp>
      <p:sp>
        <p:nvSpPr>
          <p:cNvPr id="14" name="Freeform 14"/>
          <p:cNvSpPr/>
          <p:nvPr/>
        </p:nvSpPr>
        <p:spPr>
          <a:xfrm flipH="1">
            <a:off x="10966034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191021" y="459882"/>
            <a:ext cx="300609" cy="290771"/>
          </a:xfrm>
          <a:custGeom>
            <a:avLst/>
            <a:gdLst/>
            <a:ahLst/>
            <a:cxnLst/>
            <a:rect l="l" t="t" r="r" b="b"/>
            <a:pathLst>
              <a:path w="300609" h="290771">
                <a:moveTo>
                  <a:pt x="0" y="0"/>
                </a:moveTo>
                <a:lnTo>
                  <a:pt x="300609" y="0"/>
                </a:lnTo>
                <a:lnTo>
                  <a:pt x="300609" y="290771"/>
                </a:lnTo>
                <a:lnTo>
                  <a:pt x="0" y="290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746825" y="449028"/>
            <a:ext cx="290771" cy="290771"/>
          </a:xfrm>
          <a:custGeom>
            <a:avLst/>
            <a:gdLst/>
            <a:ahLst/>
            <a:cxnLst/>
            <a:rect l="l" t="t" r="r" b="b"/>
            <a:pathLst>
              <a:path w="290771" h="290771">
                <a:moveTo>
                  <a:pt x="0" y="0"/>
                </a:moveTo>
                <a:lnTo>
                  <a:pt x="290771" y="0"/>
                </a:lnTo>
                <a:lnTo>
                  <a:pt x="290771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0" y="1116460"/>
            <a:ext cx="18288000" cy="9170540"/>
            <a:chOff x="0" y="0"/>
            <a:chExt cx="4862686" cy="2438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62686" cy="2438400"/>
            </a:xfrm>
            <a:custGeom>
              <a:avLst/>
              <a:gdLst/>
              <a:ahLst/>
              <a:cxnLst/>
              <a:rect l="l" t="t" r="r" b="b"/>
              <a:pathLst>
                <a:path w="4862686" h="2438400">
                  <a:moveTo>
                    <a:pt x="0" y="0"/>
                  </a:moveTo>
                  <a:lnTo>
                    <a:pt x="4862686" y="0"/>
                  </a:lnTo>
                  <a:lnTo>
                    <a:pt x="4862686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EFF0F2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4862686" cy="2476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9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>
            <a:off x="685272" y="1603451"/>
            <a:ext cx="343428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1" name="AutoShape 21"/>
          <p:cNvSpPr/>
          <p:nvPr/>
        </p:nvSpPr>
        <p:spPr>
          <a:xfrm rot="-10800000">
            <a:off x="168470" y="1603451"/>
            <a:ext cx="343428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2" name="Freeform 22"/>
          <p:cNvSpPr/>
          <p:nvPr/>
        </p:nvSpPr>
        <p:spPr>
          <a:xfrm>
            <a:off x="1200150" y="1443766"/>
            <a:ext cx="309499" cy="319371"/>
          </a:xfrm>
          <a:custGeom>
            <a:avLst/>
            <a:gdLst/>
            <a:ahLst/>
            <a:cxnLst/>
            <a:rect l="l" t="t" r="r" b="b"/>
            <a:pathLst>
              <a:path w="309499" h="319371">
                <a:moveTo>
                  <a:pt x="0" y="0"/>
                </a:moveTo>
                <a:lnTo>
                  <a:pt x="309499" y="0"/>
                </a:lnTo>
                <a:lnTo>
                  <a:pt x="309499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600768" y="1348239"/>
            <a:ext cx="15658532" cy="510426"/>
            <a:chOff x="0" y="0"/>
            <a:chExt cx="12467294" cy="406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467294" cy="406400"/>
            </a:xfrm>
            <a:custGeom>
              <a:avLst/>
              <a:gdLst/>
              <a:ahLst/>
              <a:cxnLst/>
              <a:rect l="l" t="t" r="r" b="b"/>
              <a:pathLst>
                <a:path w="12467294" h="406400">
                  <a:moveTo>
                    <a:pt x="12264094" y="0"/>
                  </a:moveTo>
                  <a:cubicBezTo>
                    <a:pt x="12376318" y="0"/>
                    <a:pt x="12467294" y="90976"/>
                    <a:pt x="12467294" y="203200"/>
                  </a:cubicBezTo>
                  <a:cubicBezTo>
                    <a:pt x="12467294" y="315424"/>
                    <a:pt x="12376318" y="406400"/>
                    <a:pt x="1226409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4C5C6"/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12467294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752902" y="1443766"/>
            <a:ext cx="333943" cy="319371"/>
          </a:xfrm>
          <a:custGeom>
            <a:avLst/>
            <a:gdLst/>
            <a:ahLst/>
            <a:cxnLst/>
            <a:rect l="l" t="t" r="r" b="b"/>
            <a:pathLst>
              <a:path w="333943" h="319371">
                <a:moveTo>
                  <a:pt x="0" y="0"/>
                </a:moveTo>
                <a:lnTo>
                  <a:pt x="333942" y="0"/>
                </a:lnTo>
                <a:lnTo>
                  <a:pt x="333942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5443067" y="401403"/>
            <a:ext cx="207197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Element Locat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515039" y="401403"/>
            <a:ext cx="271533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Real Time Scenarios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75683" y="401403"/>
            <a:ext cx="271533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Benefits of POM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258294" y="1368501"/>
            <a:ext cx="870774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48494E"/>
                </a:solidFill>
                <a:latin typeface="Open Sauce"/>
                <a:ea typeface="Open Sauce"/>
                <a:cs typeface="Open Sauce"/>
                <a:sym typeface="Open Sauce"/>
              </a:rPr>
              <a:t>Benefits of POM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762343" y="2649408"/>
            <a:ext cx="8496957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160"/>
              </a:lnSpc>
            </a:pPr>
            <a:r>
              <a:rPr lang="en-US" sz="6800" b="1" dirty="0">
                <a:solidFill>
                  <a:srgbClr val="000000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Benefits of POM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230377" y="4826746"/>
            <a:ext cx="9239155" cy="2846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7045" lvl="1" indent="-473522" algn="just">
              <a:lnSpc>
                <a:spcPts val="5702"/>
              </a:lnSpc>
              <a:buFont typeface="Arial"/>
              <a:buChar char="•"/>
            </a:pPr>
            <a:r>
              <a:rPr lang="en-US" sz="4386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Improved Maintainability</a:t>
            </a:r>
          </a:p>
          <a:p>
            <a:pPr marL="947045" lvl="1" indent="-473522" algn="just">
              <a:lnSpc>
                <a:spcPts val="5702"/>
              </a:lnSpc>
              <a:buFont typeface="Arial"/>
              <a:buChar char="•"/>
            </a:pPr>
            <a:r>
              <a:rPr lang="en-US" sz="4386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Code Reusability</a:t>
            </a:r>
          </a:p>
          <a:p>
            <a:pPr marL="947045" lvl="1" indent="-473522" algn="just">
              <a:lnSpc>
                <a:spcPts val="5702"/>
              </a:lnSpc>
              <a:buFont typeface="Arial"/>
              <a:buChar char="•"/>
            </a:pPr>
            <a:r>
              <a:rPr lang="en-US" sz="4386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Code Readability</a:t>
            </a:r>
          </a:p>
          <a:p>
            <a:pPr marL="947045" lvl="1" indent="-473522" algn="just">
              <a:lnSpc>
                <a:spcPts val="5702"/>
              </a:lnSpc>
              <a:buFont typeface="Arial"/>
              <a:buChar char="•"/>
            </a:pPr>
            <a:r>
              <a:rPr lang="en-US" sz="4386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Simplified Updates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8BA199A-E9D0-6C42-D205-E552CFA3C38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926" y="2860415"/>
            <a:ext cx="6550789" cy="68108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79011" y="449028"/>
            <a:ext cx="300609" cy="290771"/>
          </a:xfrm>
          <a:custGeom>
            <a:avLst/>
            <a:gdLst/>
            <a:ahLst/>
            <a:cxnLst/>
            <a:rect l="l" t="t" r="r" b="b"/>
            <a:pathLst>
              <a:path w="300609" h="290771">
                <a:moveTo>
                  <a:pt x="0" y="0"/>
                </a:moveTo>
                <a:lnTo>
                  <a:pt x="300608" y="0"/>
                </a:lnTo>
                <a:lnTo>
                  <a:pt x="300608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0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15755" y="401403"/>
            <a:ext cx="162330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Selenium Sc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896110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405760" y="401403"/>
            <a:ext cx="176108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Element Loca</a:t>
            </a:r>
          </a:p>
        </p:txBody>
      </p:sp>
      <p:sp>
        <p:nvSpPr>
          <p:cNvPr id="7" name="Freeform 7"/>
          <p:cNvSpPr/>
          <p:nvPr/>
        </p:nvSpPr>
        <p:spPr>
          <a:xfrm flipH="1">
            <a:off x="3933418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6005390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8872708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335973" y="263361"/>
            <a:ext cx="597104" cy="59710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AC9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382357" y="401403"/>
            <a:ext cx="183615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Benefits of PO</a:t>
            </a:r>
          </a:p>
        </p:txBody>
      </p:sp>
      <p:sp>
        <p:nvSpPr>
          <p:cNvPr id="14" name="Freeform 14"/>
          <p:cNvSpPr/>
          <p:nvPr/>
        </p:nvSpPr>
        <p:spPr>
          <a:xfrm flipH="1">
            <a:off x="10966034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191021" y="459882"/>
            <a:ext cx="300609" cy="290771"/>
          </a:xfrm>
          <a:custGeom>
            <a:avLst/>
            <a:gdLst/>
            <a:ahLst/>
            <a:cxnLst/>
            <a:rect l="l" t="t" r="r" b="b"/>
            <a:pathLst>
              <a:path w="300609" h="290771">
                <a:moveTo>
                  <a:pt x="0" y="0"/>
                </a:moveTo>
                <a:lnTo>
                  <a:pt x="300609" y="0"/>
                </a:lnTo>
                <a:lnTo>
                  <a:pt x="300609" y="290771"/>
                </a:lnTo>
                <a:lnTo>
                  <a:pt x="0" y="290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746825" y="449028"/>
            <a:ext cx="290771" cy="290771"/>
          </a:xfrm>
          <a:custGeom>
            <a:avLst/>
            <a:gdLst/>
            <a:ahLst/>
            <a:cxnLst/>
            <a:rect l="l" t="t" r="r" b="b"/>
            <a:pathLst>
              <a:path w="290771" h="290771">
                <a:moveTo>
                  <a:pt x="0" y="0"/>
                </a:moveTo>
                <a:lnTo>
                  <a:pt x="290771" y="0"/>
                </a:lnTo>
                <a:lnTo>
                  <a:pt x="290771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0" y="1116460"/>
            <a:ext cx="18288000" cy="9170540"/>
            <a:chOff x="0" y="0"/>
            <a:chExt cx="4862686" cy="2438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62686" cy="2438400"/>
            </a:xfrm>
            <a:custGeom>
              <a:avLst/>
              <a:gdLst/>
              <a:ahLst/>
              <a:cxnLst/>
              <a:rect l="l" t="t" r="r" b="b"/>
              <a:pathLst>
                <a:path w="4862686" h="2438400">
                  <a:moveTo>
                    <a:pt x="0" y="0"/>
                  </a:moveTo>
                  <a:lnTo>
                    <a:pt x="4862686" y="0"/>
                  </a:lnTo>
                  <a:lnTo>
                    <a:pt x="4862686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EFF0F2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4862686" cy="2476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9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>
            <a:off x="685272" y="1603451"/>
            <a:ext cx="343428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1" name="AutoShape 21"/>
          <p:cNvSpPr/>
          <p:nvPr/>
        </p:nvSpPr>
        <p:spPr>
          <a:xfrm rot="-10800000">
            <a:off x="168470" y="1603451"/>
            <a:ext cx="343428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2" name="Freeform 22"/>
          <p:cNvSpPr/>
          <p:nvPr/>
        </p:nvSpPr>
        <p:spPr>
          <a:xfrm>
            <a:off x="1200150" y="1443766"/>
            <a:ext cx="309499" cy="319371"/>
          </a:xfrm>
          <a:custGeom>
            <a:avLst/>
            <a:gdLst/>
            <a:ahLst/>
            <a:cxnLst/>
            <a:rect l="l" t="t" r="r" b="b"/>
            <a:pathLst>
              <a:path w="309499" h="319371">
                <a:moveTo>
                  <a:pt x="0" y="0"/>
                </a:moveTo>
                <a:lnTo>
                  <a:pt x="309499" y="0"/>
                </a:lnTo>
                <a:lnTo>
                  <a:pt x="309499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600768" y="1348239"/>
            <a:ext cx="15658532" cy="510426"/>
            <a:chOff x="0" y="0"/>
            <a:chExt cx="12467294" cy="406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467294" cy="406400"/>
            </a:xfrm>
            <a:custGeom>
              <a:avLst/>
              <a:gdLst/>
              <a:ahLst/>
              <a:cxnLst/>
              <a:rect l="l" t="t" r="r" b="b"/>
              <a:pathLst>
                <a:path w="12467294" h="406400">
                  <a:moveTo>
                    <a:pt x="12264094" y="0"/>
                  </a:moveTo>
                  <a:cubicBezTo>
                    <a:pt x="12376318" y="0"/>
                    <a:pt x="12467294" y="90976"/>
                    <a:pt x="12467294" y="203200"/>
                  </a:cubicBezTo>
                  <a:cubicBezTo>
                    <a:pt x="12467294" y="315424"/>
                    <a:pt x="12376318" y="406400"/>
                    <a:pt x="1226409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4C5C6"/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12467294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752902" y="1443766"/>
            <a:ext cx="333943" cy="319371"/>
          </a:xfrm>
          <a:custGeom>
            <a:avLst/>
            <a:gdLst/>
            <a:ahLst/>
            <a:cxnLst/>
            <a:rect l="l" t="t" r="r" b="b"/>
            <a:pathLst>
              <a:path w="333943" h="319371">
                <a:moveTo>
                  <a:pt x="0" y="0"/>
                </a:moveTo>
                <a:lnTo>
                  <a:pt x="333942" y="0"/>
                </a:lnTo>
                <a:lnTo>
                  <a:pt x="333942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5443067" y="401403"/>
            <a:ext cx="207197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Real Time Sce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515039" y="401403"/>
            <a:ext cx="271533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POM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75683" y="401403"/>
            <a:ext cx="271533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Project: POM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258294" y="1368501"/>
            <a:ext cx="870774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48494E"/>
                </a:solidFill>
                <a:latin typeface="Open Sauce"/>
                <a:ea typeface="Open Sauce"/>
                <a:cs typeface="Open Sauce"/>
                <a:sym typeface="Open Sauce"/>
              </a:rPr>
              <a:t>POM Project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297675" y="5133975"/>
            <a:ext cx="6693798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b="1" dirty="0">
                <a:solidFill>
                  <a:srgbClr val="000000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POM Project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94AEEC7-1C91-73A5-B2B1-A51F9E72279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926" y="2860415"/>
            <a:ext cx="6550789" cy="68108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79011" y="449028"/>
            <a:ext cx="300609" cy="290771"/>
          </a:xfrm>
          <a:custGeom>
            <a:avLst/>
            <a:gdLst/>
            <a:ahLst/>
            <a:cxnLst/>
            <a:rect l="l" t="t" r="r" b="b"/>
            <a:pathLst>
              <a:path w="300609" h="290771">
                <a:moveTo>
                  <a:pt x="0" y="0"/>
                </a:moveTo>
                <a:lnTo>
                  <a:pt x="300608" y="0"/>
                </a:lnTo>
                <a:lnTo>
                  <a:pt x="300608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0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09649" y="401403"/>
            <a:ext cx="162330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Element Loc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896110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405760" y="401403"/>
            <a:ext cx="176108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Real Time Sc</a:t>
            </a:r>
          </a:p>
        </p:txBody>
      </p:sp>
      <p:sp>
        <p:nvSpPr>
          <p:cNvPr id="7" name="Freeform 7"/>
          <p:cNvSpPr/>
          <p:nvPr/>
        </p:nvSpPr>
        <p:spPr>
          <a:xfrm flipH="1">
            <a:off x="3933418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6005390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8872708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335973" y="263361"/>
            <a:ext cx="597104" cy="59710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AC9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382357" y="401403"/>
            <a:ext cx="183615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Project: POM</a:t>
            </a:r>
          </a:p>
        </p:txBody>
      </p:sp>
      <p:sp>
        <p:nvSpPr>
          <p:cNvPr id="14" name="Freeform 14"/>
          <p:cNvSpPr/>
          <p:nvPr/>
        </p:nvSpPr>
        <p:spPr>
          <a:xfrm flipH="1">
            <a:off x="10966034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191021" y="459882"/>
            <a:ext cx="300609" cy="290771"/>
          </a:xfrm>
          <a:custGeom>
            <a:avLst/>
            <a:gdLst/>
            <a:ahLst/>
            <a:cxnLst/>
            <a:rect l="l" t="t" r="r" b="b"/>
            <a:pathLst>
              <a:path w="300609" h="290771">
                <a:moveTo>
                  <a:pt x="0" y="0"/>
                </a:moveTo>
                <a:lnTo>
                  <a:pt x="300609" y="0"/>
                </a:lnTo>
                <a:lnTo>
                  <a:pt x="300609" y="290771"/>
                </a:lnTo>
                <a:lnTo>
                  <a:pt x="0" y="290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746825" y="449028"/>
            <a:ext cx="290771" cy="290771"/>
          </a:xfrm>
          <a:custGeom>
            <a:avLst/>
            <a:gdLst/>
            <a:ahLst/>
            <a:cxnLst/>
            <a:rect l="l" t="t" r="r" b="b"/>
            <a:pathLst>
              <a:path w="290771" h="290771">
                <a:moveTo>
                  <a:pt x="0" y="0"/>
                </a:moveTo>
                <a:lnTo>
                  <a:pt x="290771" y="0"/>
                </a:lnTo>
                <a:lnTo>
                  <a:pt x="290771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0" y="1116460"/>
            <a:ext cx="18288000" cy="9170540"/>
            <a:chOff x="0" y="0"/>
            <a:chExt cx="4862686" cy="2438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62686" cy="2438400"/>
            </a:xfrm>
            <a:custGeom>
              <a:avLst/>
              <a:gdLst/>
              <a:ahLst/>
              <a:cxnLst/>
              <a:rect l="l" t="t" r="r" b="b"/>
              <a:pathLst>
                <a:path w="4862686" h="2438400">
                  <a:moveTo>
                    <a:pt x="0" y="0"/>
                  </a:moveTo>
                  <a:lnTo>
                    <a:pt x="4862686" y="0"/>
                  </a:lnTo>
                  <a:lnTo>
                    <a:pt x="4862686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EFF0F2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4862686" cy="2476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>
            <a:off x="685272" y="1603451"/>
            <a:ext cx="343428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1" name="AutoShape 21"/>
          <p:cNvSpPr/>
          <p:nvPr/>
        </p:nvSpPr>
        <p:spPr>
          <a:xfrm rot="-10800000">
            <a:off x="168470" y="1603451"/>
            <a:ext cx="343428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2" name="Freeform 22"/>
          <p:cNvSpPr/>
          <p:nvPr/>
        </p:nvSpPr>
        <p:spPr>
          <a:xfrm>
            <a:off x="1200150" y="1443766"/>
            <a:ext cx="309499" cy="319371"/>
          </a:xfrm>
          <a:custGeom>
            <a:avLst/>
            <a:gdLst/>
            <a:ahLst/>
            <a:cxnLst/>
            <a:rect l="l" t="t" r="r" b="b"/>
            <a:pathLst>
              <a:path w="309499" h="319371">
                <a:moveTo>
                  <a:pt x="0" y="0"/>
                </a:moveTo>
                <a:lnTo>
                  <a:pt x="309499" y="0"/>
                </a:lnTo>
                <a:lnTo>
                  <a:pt x="309499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600768" y="1348239"/>
            <a:ext cx="15658532" cy="510426"/>
            <a:chOff x="0" y="0"/>
            <a:chExt cx="12467294" cy="406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467294" cy="406400"/>
            </a:xfrm>
            <a:custGeom>
              <a:avLst/>
              <a:gdLst/>
              <a:ahLst/>
              <a:cxnLst/>
              <a:rect l="l" t="t" r="r" b="b"/>
              <a:pathLst>
                <a:path w="12467294" h="406400">
                  <a:moveTo>
                    <a:pt x="12264094" y="0"/>
                  </a:moveTo>
                  <a:cubicBezTo>
                    <a:pt x="12376318" y="0"/>
                    <a:pt x="12467294" y="90976"/>
                    <a:pt x="12467294" y="203200"/>
                  </a:cubicBezTo>
                  <a:cubicBezTo>
                    <a:pt x="12467294" y="315424"/>
                    <a:pt x="12376318" y="406400"/>
                    <a:pt x="1226409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4C5C6"/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12467294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752902" y="1443766"/>
            <a:ext cx="333943" cy="319371"/>
          </a:xfrm>
          <a:custGeom>
            <a:avLst/>
            <a:gdLst/>
            <a:ahLst/>
            <a:cxnLst/>
            <a:rect l="l" t="t" r="r" b="b"/>
            <a:pathLst>
              <a:path w="333943" h="319371">
                <a:moveTo>
                  <a:pt x="0" y="0"/>
                </a:moveTo>
                <a:lnTo>
                  <a:pt x="333942" y="0"/>
                </a:lnTo>
                <a:lnTo>
                  <a:pt x="333942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028700" y="3952875"/>
            <a:ext cx="800100" cy="800100"/>
          </a:xfrm>
          <a:custGeom>
            <a:avLst/>
            <a:gdLst/>
            <a:ahLst/>
            <a:cxnLst/>
            <a:rect l="l" t="t" r="r" b="b"/>
            <a:pathLst>
              <a:path w="800100" h="800100">
                <a:moveTo>
                  <a:pt x="0" y="0"/>
                </a:moveTo>
                <a:lnTo>
                  <a:pt x="800100" y="0"/>
                </a:lnTo>
                <a:lnTo>
                  <a:pt x="80010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028700" y="4956711"/>
            <a:ext cx="800100" cy="800100"/>
          </a:xfrm>
          <a:custGeom>
            <a:avLst/>
            <a:gdLst/>
            <a:ahLst/>
            <a:cxnLst/>
            <a:rect l="l" t="t" r="r" b="b"/>
            <a:pathLst>
              <a:path w="800100" h="800100">
                <a:moveTo>
                  <a:pt x="0" y="0"/>
                </a:moveTo>
                <a:lnTo>
                  <a:pt x="800100" y="0"/>
                </a:lnTo>
                <a:lnTo>
                  <a:pt x="80010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028700" y="5960548"/>
            <a:ext cx="800100" cy="800100"/>
          </a:xfrm>
          <a:custGeom>
            <a:avLst/>
            <a:gdLst/>
            <a:ahLst/>
            <a:cxnLst/>
            <a:rect l="l" t="t" r="r" b="b"/>
            <a:pathLst>
              <a:path w="800100" h="800100">
                <a:moveTo>
                  <a:pt x="0" y="0"/>
                </a:moveTo>
                <a:lnTo>
                  <a:pt x="800100" y="0"/>
                </a:lnTo>
                <a:lnTo>
                  <a:pt x="80010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028700" y="6960673"/>
            <a:ext cx="800100" cy="800100"/>
          </a:xfrm>
          <a:custGeom>
            <a:avLst/>
            <a:gdLst/>
            <a:ahLst/>
            <a:cxnLst/>
            <a:rect l="l" t="t" r="r" b="b"/>
            <a:pathLst>
              <a:path w="800100" h="800100">
                <a:moveTo>
                  <a:pt x="0" y="0"/>
                </a:moveTo>
                <a:lnTo>
                  <a:pt x="800100" y="0"/>
                </a:lnTo>
                <a:lnTo>
                  <a:pt x="80010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096010" y="7960798"/>
            <a:ext cx="800100" cy="800100"/>
          </a:xfrm>
          <a:custGeom>
            <a:avLst/>
            <a:gdLst/>
            <a:ahLst/>
            <a:cxnLst/>
            <a:rect l="l" t="t" r="r" b="b"/>
            <a:pathLst>
              <a:path w="800100" h="800100">
                <a:moveTo>
                  <a:pt x="0" y="0"/>
                </a:moveTo>
                <a:lnTo>
                  <a:pt x="800100" y="0"/>
                </a:lnTo>
                <a:lnTo>
                  <a:pt x="80010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9203443" y="3256190"/>
            <a:ext cx="8882262" cy="5917807"/>
          </a:xfrm>
          <a:custGeom>
            <a:avLst/>
            <a:gdLst/>
            <a:ahLst/>
            <a:cxnLst/>
            <a:rect l="l" t="t" r="r" b="b"/>
            <a:pathLst>
              <a:path w="8882262" h="5917807">
                <a:moveTo>
                  <a:pt x="0" y="0"/>
                </a:moveTo>
                <a:lnTo>
                  <a:pt x="8882262" y="0"/>
                </a:lnTo>
                <a:lnTo>
                  <a:pt x="8882262" y="5917807"/>
                </a:lnTo>
                <a:lnTo>
                  <a:pt x="0" y="5917807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5443067" y="401403"/>
            <a:ext cx="207197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POM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515039" y="401403"/>
            <a:ext cx="271533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Benefits of PO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475683" y="401403"/>
            <a:ext cx="271533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Test Failure &amp; Solutio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258294" y="1368501"/>
            <a:ext cx="870774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48494E"/>
                </a:solidFill>
                <a:latin typeface="Open Sauce"/>
                <a:ea typeface="Open Sauce"/>
                <a:cs typeface="Open Sauce"/>
                <a:sym typeface="Open Sauce"/>
              </a:rPr>
              <a:t>Test Failure and Solution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33077" y="2265590"/>
            <a:ext cx="12711496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b="1" dirty="0">
                <a:solidFill>
                  <a:srgbClr val="000000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Test Failure and Solution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496278" y="4077793"/>
            <a:ext cx="5186504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600" b="1" dirty="0">
                <a:solidFill>
                  <a:srgbClr val="000000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Flaky Test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496278" y="7059733"/>
            <a:ext cx="4790849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600" b="1" dirty="0">
                <a:solidFill>
                  <a:srgbClr val="000000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Incorrect Test Logic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496278" y="5055771"/>
            <a:ext cx="5186504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600" b="1" dirty="0">
                <a:solidFill>
                  <a:srgbClr val="000000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Environment Issues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496278" y="6059608"/>
            <a:ext cx="6376431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600" b="1" dirty="0">
                <a:solidFill>
                  <a:srgbClr val="000000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Changes in the Application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496278" y="8059858"/>
            <a:ext cx="4790849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600" b="1" dirty="0">
                <a:solidFill>
                  <a:srgbClr val="000000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Data-Related Issues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79011" y="449028"/>
            <a:ext cx="300609" cy="290771"/>
          </a:xfrm>
          <a:custGeom>
            <a:avLst/>
            <a:gdLst/>
            <a:ahLst/>
            <a:cxnLst/>
            <a:rect l="l" t="t" r="r" b="b"/>
            <a:pathLst>
              <a:path w="300609" h="290771">
                <a:moveTo>
                  <a:pt x="0" y="0"/>
                </a:moveTo>
                <a:lnTo>
                  <a:pt x="300608" y="0"/>
                </a:lnTo>
                <a:lnTo>
                  <a:pt x="300608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0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09649" y="401403"/>
            <a:ext cx="162330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Real Time Sc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896110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405760" y="401403"/>
            <a:ext cx="176108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POM</a:t>
            </a:r>
          </a:p>
        </p:txBody>
      </p:sp>
      <p:sp>
        <p:nvSpPr>
          <p:cNvPr id="7" name="Freeform 7"/>
          <p:cNvSpPr/>
          <p:nvPr/>
        </p:nvSpPr>
        <p:spPr>
          <a:xfrm flipH="1">
            <a:off x="3933418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6005390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8872708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335973" y="263361"/>
            <a:ext cx="597104" cy="59710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AC9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382357" y="401403"/>
            <a:ext cx="183615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Test Failure &amp;</a:t>
            </a:r>
          </a:p>
        </p:txBody>
      </p:sp>
      <p:sp>
        <p:nvSpPr>
          <p:cNvPr id="14" name="Freeform 14"/>
          <p:cNvSpPr/>
          <p:nvPr/>
        </p:nvSpPr>
        <p:spPr>
          <a:xfrm flipH="1">
            <a:off x="10966034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191021" y="459882"/>
            <a:ext cx="300609" cy="290771"/>
          </a:xfrm>
          <a:custGeom>
            <a:avLst/>
            <a:gdLst/>
            <a:ahLst/>
            <a:cxnLst/>
            <a:rect l="l" t="t" r="r" b="b"/>
            <a:pathLst>
              <a:path w="300609" h="290771">
                <a:moveTo>
                  <a:pt x="0" y="0"/>
                </a:moveTo>
                <a:lnTo>
                  <a:pt x="300609" y="0"/>
                </a:lnTo>
                <a:lnTo>
                  <a:pt x="300609" y="290771"/>
                </a:lnTo>
                <a:lnTo>
                  <a:pt x="0" y="290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746825" y="449028"/>
            <a:ext cx="290771" cy="290771"/>
          </a:xfrm>
          <a:custGeom>
            <a:avLst/>
            <a:gdLst/>
            <a:ahLst/>
            <a:cxnLst/>
            <a:rect l="l" t="t" r="r" b="b"/>
            <a:pathLst>
              <a:path w="290771" h="290771">
                <a:moveTo>
                  <a:pt x="0" y="0"/>
                </a:moveTo>
                <a:lnTo>
                  <a:pt x="290771" y="0"/>
                </a:lnTo>
                <a:lnTo>
                  <a:pt x="290771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0" y="1116460"/>
            <a:ext cx="18288000" cy="9170540"/>
            <a:chOff x="0" y="0"/>
            <a:chExt cx="4862686" cy="2438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62686" cy="2438400"/>
            </a:xfrm>
            <a:custGeom>
              <a:avLst/>
              <a:gdLst/>
              <a:ahLst/>
              <a:cxnLst/>
              <a:rect l="l" t="t" r="r" b="b"/>
              <a:pathLst>
                <a:path w="4862686" h="2438400">
                  <a:moveTo>
                    <a:pt x="0" y="0"/>
                  </a:moveTo>
                  <a:lnTo>
                    <a:pt x="4862686" y="0"/>
                  </a:lnTo>
                  <a:lnTo>
                    <a:pt x="4862686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EFF0F2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4862686" cy="2476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>
            <a:off x="685272" y="1603451"/>
            <a:ext cx="343428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1" name="AutoShape 21"/>
          <p:cNvSpPr/>
          <p:nvPr/>
        </p:nvSpPr>
        <p:spPr>
          <a:xfrm rot="-10800000">
            <a:off x="168470" y="1603451"/>
            <a:ext cx="343428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2" name="Freeform 22"/>
          <p:cNvSpPr/>
          <p:nvPr/>
        </p:nvSpPr>
        <p:spPr>
          <a:xfrm>
            <a:off x="1200150" y="1443766"/>
            <a:ext cx="309499" cy="319371"/>
          </a:xfrm>
          <a:custGeom>
            <a:avLst/>
            <a:gdLst/>
            <a:ahLst/>
            <a:cxnLst/>
            <a:rect l="l" t="t" r="r" b="b"/>
            <a:pathLst>
              <a:path w="309499" h="319371">
                <a:moveTo>
                  <a:pt x="0" y="0"/>
                </a:moveTo>
                <a:lnTo>
                  <a:pt x="309499" y="0"/>
                </a:lnTo>
                <a:lnTo>
                  <a:pt x="309499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600768" y="1348239"/>
            <a:ext cx="15658532" cy="510426"/>
            <a:chOff x="0" y="0"/>
            <a:chExt cx="12467294" cy="406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467294" cy="406400"/>
            </a:xfrm>
            <a:custGeom>
              <a:avLst/>
              <a:gdLst/>
              <a:ahLst/>
              <a:cxnLst/>
              <a:rect l="l" t="t" r="r" b="b"/>
              <a:pathLst>
                <a:path w="12467294" h="406400">
                  <a:moveTo>
                    <a:pt x="12264094" y="0"/>
                  </a:moveTo>
                  <a:cubicBezTo>
                    <a:pt x="12376318" y="0"/>
                    <a:pt x="12467294" y="90976"/>
                    <a:pt x="12467294" y="203200"/>
                  </a:cubicBezTo>
                  <a:cubicBezTo>
                    <a:pt x="12467294" y="315424"/>
                    <a:pt x="12376318" y="406400"/>
                    <a:pt x="1226409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4C5C6"/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12467294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752902" y="1443766"/>
            <a:ext cx="333943" cy="319371"/>
          </a:xfrm>
          <a:custGeom>
            <a:avLst/>
            <a:gdLst/>
            <a:ahLst/>
            <a:cxnLst/>
            <a:rect l="l" t="t" r="r" b="b"/>
            <a:pathLst>
              <a:path w="333943" h="319371">
                <a:moveTo>
                  <a:pt x="0" y="0"/>
                </a:moveTo>
                <a:lnTo>
                  <a:pt x="333942" y="0"/>
                </a:lnTo>
                <a:lnTo>
                  <a:pt x="333942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9676038" y="2750482"/>
            <a:ext cx="7583262" cy="6507818"/>
          </a:xfrm>
          <a:custGeom>
            <a:avLst/>
            <a:gdLst/>
            <a:ahLst/>
            <a:cxnLst/>
            <a:rect l="l" t="t" r="r" b="b"/>
            <a:pathLst>
              <a:path w="7583262" h="6507818">
                <a:moveTo>
                  <a:pt x="0" y="0"/>
                </a:moveTo>
                <a:lnTo>
                  <a:pt x="7583262" y="0"/>
                </a:lnTo>
                <a:lnTo>
                  <a:pt x="7583262" y="6507818"/>
                </a:lnTo>
                <a:lnTo>
                  <a:pt x="0" y="650781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5443067" y="401403"/>
            <a:ext cx="178400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Benefits of PO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515039" y="401403"/>
            <a:ext cx="271533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Project: POM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75683" y="401403"/>
            <a:ext cx="271533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Case Study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258294" y="1368501"/>
            <a:ext cx="870774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48494E"/>
                </a:solidFill>
                <a:latin typeface="Open Sauce"/>
                <a:ea typeface="Open Sauce"/>
                <a:cs typeface="Open Sauce"/>
                <a:sym typeface="Open Sauce"/>
              </a:rPr>
              <a:t>Case Study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33077" y="2750482"/>
            <a:ext cx="5679087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b="1" dirty="0">
                <a:solidFill>
                  <a:srgbClr val="000000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Case Study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33077" y="4512607"/>
            <a:ext cx="7311175" cy="680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20927" lvl="1" indent="-571500" algn="ctr">
              <a:lnSpc>
                <a:spcPts val="5828"/>
              </a:lnSpc>
              <a:buFont typeface="Arial" panose="020B0604020202020204" pitchFamily="34" charset="0"/>
              <a:buChar char="•"/>
            </a:pPr>
            <a:r>
              <a:rPr lang="en-US" sz="4163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Case Study Scenario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F817E4-FC8B-FA2B-649B-327358456828}"/>
              </a:ext>
            </a:extLst>
          </p:cNvPr>
          <p:cNvSpPr txBox="1"/>
          <p:nvPr/>
        </p:nvSpPr>
        <p:spPr>
          <a:xfrm>
            <a:off x="937127" y="5305883"/>
            <a:ext cx="7161590" cy="6805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020927" lvl="1" indent="-571500" algn="ctr">
              <a:lnSpc>
                <a:spcPts val="5828"/>
              </a:lnSpc>
              <a:buFont typeface="Arial" panose="020B0604020202020204" pitchFamily="34" charset="0"/>
              <a:buChar char="•"/>
            </a:pPr>
            <a:r>
              <a:rPr lang="en-US" sz="4163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Case Study Solution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79011" y="449028"/>
            <a:ext cx="300609" cy="290771"/>
          </a:xfrm>
          <a:custGeom>
            <a:avLst/>
            <a:gdLst/>
            <a:ahLst/>
            <a:cxnLst/>
            <a:rect l="l" t="t" r="r" b="b"/>
            <a:pathLst>
              <a:path w="300609" h="290771">
                <a:moveTo>
                  <a:pt x="0" y="0"/>
                </a:moveTo>
                <a:lnTo>
                  <a:pt x="300608" y="0"/>
                </a:lnTo>
                <a:lnTo>
                  <a:pt x="300608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0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09649" y="401403"/>
            <a:ext cx="162330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POM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896110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405760" y="401403"/>
            <a:ext cx="176108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Benefits of P</a:t>
            </a:r>
          </a:p>
        </p:txBody>
      </p:sp>
      <p:sp>
        <p:nvSpPr>
          <p:cNvPr id="7" name="Freeform 7"/>
          <p:cNvSpPr/>
          <p:nvPr/>
        </p:nvSpPr>
        <p:spPr>
          <a:xfrm flipH="1">
            <a:off x="3933418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6005390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8872708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335973" y="263361"/>
            <a:ext cx="597104" cy="59710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AC9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382357" y="401403"/>
            <a:ext cx="183615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Case Study</a:t>
            </a:r>
          </a:p>
        </p:txBody>
      </p:sp>
      <p:sp>
        <p:nvSpPr>
          <p:cNvPr id="14" name="Freeform 14"/>
          <p:cNvSpPr/>
          <p:nvPr/>
        </p:nvSpPr>
        <p:spPr>
          <a:xfrm flipH="1">
            <a:off x="10966034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191021" y="459882"/>
            <a:ext cx="300609" cy="290771"/>
          </a:xfrm>
          <a:custGeom>
            <a:avLst/>
            <a:gdLst/>
            <a:ahLst/>
            <a:cxnLst/>
            <a:rect l="l" t="t" r="r" b="b"/>
            <a:pathLst>
              <a:path w="300609" h="290771">
                <a:moveTo>
                  <a:pt x="0" y="0"/>
                </a:moveTo>
                <a:lnTo>
                  <a:pt x="300609" y="0"/>
                </a:lnTo>
                <a:lnTo>
                  <a:pt x="300609" y="290771"/>
                </a:lnTo>
                <a:lnTo>
                  <a:pt x="0" y="290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746825" y="449028"/>
            <a:ext cx="290771" cy="290771"/>
          </a:xfrm>
          <a:custGeom>
            <a:avLst/>
            <a:gdLst/>
            <a:ahLst/>
            <a:cxnLst/>
            <a:rect l="l" t="t" r="r" b="b"/>
            <a:pathLst>
              <a:path w="290771" h="290771">
                <a:moveTo>
                  <a:pt x="0" y="0"/>
                </a:moveTo>
                <a:lnTo>
                  <a:pt x="290771" y="0"/>
                </a:lnTo>
                <a:lnTo>
                  <a:pt x="290771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0" y="1116460"/>
            <a:ext cx="18288000" cy="9170540"/>
            <a:chOff x="0" y="0"/>
            <a:chExt cx="4862686" cy="2438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62686" cy="2438400"/>
            </a:xfrm>
            <a:custGeom>
              <a:avLst/>
              <a:gdLst/>
              <a:ahLst/>
              <a:cxnLst/>
              <a:rect l="l" t="t" r="r" b="b"/>
              <a:pathLst>
                <a:path w="4862686" h="2438400">
                  <a:moveTo>
                    <a:pt x="0" y="0"/>
                  </a:moveTo>
                  <a:lnTo>
                    <a:pt x="4862686" y="0"/>
                  </a:lnTo>
                  <a:lnTo>
                    <a:pt x="4862686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EFF0F2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4862686" cy="2476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>
            <a:off x="685272" y="1603451"/>
            <a:ext cx="343428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1" name="AutoShape 21"/>
          <p:cNvSpPr/>
          <p:nvPr/>
        </p:nvSpPr>
        <p:spPr>
          <a:xfrm rot="-10800000">
            <a:off x="168470" y="1603451"/>
            <a:ext cx="343428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2" name="Freeform 22"/>
          <p:cNvSpPr/>
          <p:nvPr/>
        </p:nvSpPr>
        <p:spPr>
          <a:xfrm>
            <a:off x="1200150" y="1443766"/>
            <a:ext cx="309499" cy="319371"/>
          </a:xfrm>
          <a:custGeom>
            <a:avLst/>
            <a:gdLst/>
            <a:ahLst/>
            <a:cxnLst/>
            <a:rect l="l" t="t" r="r" b="b"/>
            <a:pathLst>
              <a:path w="309499" h="319371">
                <a:moveTo>
                  <a:pt x="0" y="0"/>
                </a:moveTo>
                <a:lnTo>
                  <a:pt x="309499" y="0"/>
                </a:lnTo>
                <a:lnTo>
                  <a:pt x="309499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600768" y="1348239"/>
            <a:ext cx="15658532" cy="510426"/>
            <a:chOff x="0" y="0"/>
            <a:chExt cx="12467294" cy="406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467294" cy="406400"/>
            </a:xfrm>
            <a:custGeom>
              <a:avLst/>
              <a:gdLst/>
              <a:ahLst/>
              <a:cxnLst/>
              <a:rect l="l" t="t" r="r" b="b"/>
              <a:pathLst>
                <a:path w="12467294" h="406400">
                  <a:moveTo>
                    <a:pt x="12264094" y="0"/>
                  </a:moveTo>
                  <a:cubicBezTo>
                    <a:pt x="12376318" y="0"/>
                    <a:pt x="12467294" y="90976"/>
                    <a:pt x="12467294" y="203200"/>
                  </a:cubicBezTo>
                  <a:cubicBezTo>
                    <a:pt x="12467294" y="315424"/>
                    <a:pt x="12376318" y="406400"/>
                    <a:pt x="1226409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4C5C6"/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12467294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752902" y="1443766"/>
            <a:ext cx="333943" cy="319371"/>
          </a:xfrm>
          <a:custGeom>
            <a:avLst/>
            <a:gdLst/>
            <a:ahLst/>
            <a:cxnLst/>
            <a:rect l="l" t="t" r="r" b="b"/>
            <a:pathLst>
              <a:path w="333943" h="319371">
                <a:moveTo>
                  <a:pt x="0" y="0"/>
                </a:moveTo>
                <a:lnTo>
                  <a:pt x="333942" y="0"/>
                </a:lnTo>
                <a:lnTo>
                  <a:pt x="333942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0755705" y="3160057"/>
            <a:ext cx="7028923" cy="6032093"/>
          </a:xfrm>
          <a:custGeom>
            <a:avLst/>
            <a:gdLst/>
            <a:ahLst/>
            <a:cxnLst/>
            <a:rect l="l" t="t" r="r" b="b"/>
            <a:pathLst>
              <a:path w="7028923" h="6032093">
                <a:moveTo>
                  <a:pt x="0" y="0"/>
                </a:moveTo>
                <a:lnTo>
                  <a:pt x="7028923" y="0"/>
                </a:lnTo>
                <a:lnTo>
                  <a:pt x="7028923" y="6032094"/>
                </a:lnTo>
                <a:lnTo>
                  <a:pt x="0" y="603209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5443067" y="401403"/>
            <a:ext cx="159856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Project: POM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515039" y="401403"/>
            <a:ext cx="271533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Test Failure &amp; Soluti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75683" y="401403"/>
            <a:ext cx="271533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Mini Automation Chall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258294" y="1368501"/>
            <a:ext cx="870774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48494E"/>
                </a:solidFill>
                <a:latin typeface="Open Sauce"/>
                <a:ea typeface="Open Sauce"/>
                <a:cs typeface="Open Sauce"/>
                <a:sym typeface="Open Sauce"/>
              </a:rPr>
              <a:t>Mini Automation Challenge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54900" y="2778051"/>
            <a:ext cx="10032956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b="1" dirty="0">
                <a:solidFill>
                  <a:srgbClr val="000000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Mini Automation Challenge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00150" y="4430863"/>
            <a:ext cx="9025571" cy="5113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98855" lvl="1" indent="-449428" algn="l">
              <a:lnSpc>
                <a:spcPts val="5828"/>
              </a:lnSpc>
              <a:buFont typeface="Arial"/>
              <a:buChar char="•"/>
            </a:pPr>
            <a:r>
              <a:rPr lang="en-US" sz="4163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Go to https://www.saucedemo.com/</a:t>
            </a:r>
          </a:p>
          <a:p>
            <a:pPr marL="898855" lvl="1" indent="-449428" algn="l">
              <a:lnSpc>
                <a:spcPts val="5828"/>
              </a:lnSpc>
              <a:buFont typeface="Arial"/>
              <a:buChar char="•"/>
            </a:pPr>
            <a:r>
              <a:rPr lang="en-US" sz="4163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Automate Login</a:t>
            </a:r>
          </a:p>
          <a:p>
            <a:pPr marL="898855" lvl="1" indent="-449428" algn="l">
              <a:lnSpc>
                <a:spcPts val="5828"/>
              </a:lnSpc>
              <a:buFont typeface="Arial"/>
              <a:buChar char="•"/>
            </a:pPr>
            <a:r>
              <a:rPr lang="en-US" sz="4163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Add any Product to a Cart</a:t>
            </a:r>
          </a:p>
          <a:p>
            <a:pPr marL="898855" lvl="1" indent="-449428" algn="l">
              <a:lnSpc>
                <a:spcPts val="5828"/>
              </a:lnSpc>
              <a:buFont typeface="Arial"/>
              <a:buChar char="•"/>
            </a:pPr>
            <a:r>
              <a:rPr lang="en-US" sz="4163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Click on Checkout</a:t>
            </a:r>
          </a:p>
          <a:p>
            <a:pPr marL="898855" lvl="1" indent="-449428" algn="l">
              <a:lnSpc>
                <a:spcPts val="5828"/>
              </a:lnSpc>
              <a:buFont typeface="Arial"/>
              <a:buChar char="•"/>
            </a:pPr>
            <a:r>
              <a:rPr lang="en-US" sz="4163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Complete Payment</a:t>
            </a:r>
          </a:p>
          <a:p>
            <a:pPr marL="898855" lvl="1" indent="-449428" algn="l">
              <a:lnSpc>
                <a:spcPts val="5828"/>
              </a:lnSpc>
              <a:buFont typeface="Arial"/>
              <a:buChar char="•"/>
            </a:pPr>
            <a:r>
              <a:rPr lang="en-US" sz="4163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Finish Order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79011" y="449028"/>
            <a:ext cx="300609" cy="290771"/>
          </a:xfrm>
          <a:custGeom>
            <a:avLst/>
            <a:gdLst/>
            <a:ahLst/>
            <a:cxnLst/>
            <a:rect l="l" t="t" r="r" b="b"/>
            <a:pathLst>
              <a:path w="300609" h="290771">
                <a:moveTo>
                  <a:pt x="0" y="0"/>
                </a:moveTo>
                <a:lnTo>
                  <a:pt x="300608" y="0"/>
                </a:lnTo>
                <a:lnTo>
                  <a:pt x="300608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0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09649" y="401403"/>
            <a:ext cx="162330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POM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896110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405760" y="401403"/>
            <a:ext cx="176108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Benefits of P</a:t>
            </a:r>
          </a:p>
        </p:txBody>
      </p:sp>
      <p:sp>
        <p:nvSpPr>
          <p:cNvPr id="7" name="Freeform 7"/>
          <p:cNvSpPr/>
          <p:nvPr/>
        </p:nvSpPr>
        <p:spPr>
          <a:xfrm flipH="1">
            <a:off x="3933418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6005390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8872708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335973" y="263361"/>
            <a:ext cx="597104" cy="59710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B248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382357" y="401403"/>
            <a:ext cx="183615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Case Study</a:t>
            </a:r>
          </a:p>
        </p:txBody>
      </p:sp>
      <p:sp>
        <p:nvSpPr>
          <p:cNvPr id="14" name="Freeform 14"/>
          <p:cNvSpPr/>
          <p:nvPr/>
        </p:nvSpPr>
        <p:spPr>
          <a:xfrm flipH="1">
            <a:off x="10966034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H="1">
            <a:off x="12475683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6700670" y="459882"/>
            <a:ext cx="300609" cy="290771"/>
          </a:xfrm>
          <a:custGeom>
            <a:avLst/>
            <a:gdLst/>
            <a:ahLst/>
            <a:cxnLst/>
            <a:rect l="l" t="t" r="r" b="b"/>
            <a:pathLst>
              <a:path w="300609" h="290771">
                <a:moveTo>
                  <a:pt x="0" y="0"/>
                </a:moveTo>
                <a:lnTo>
                  <a:pt x="300609" y="0"/>
                </a:lnTo>
                <a:lnTo>
                  <a:pt x="300609" y="290771"/>
                </a:lnTo>
                <a:lnTo>
                  <a:pt x="0" y="290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7256474" y="449028"/>
            <a:ext cx="290771" cy="290771"/>
          </a:xfrm>
          <a:custGeom>
            <a:avLst/>
            <a:gdLst/>
            <a:ahLst/>
            <a:cxnLst/>
            <a:rect l="l" t="t" r="r" b="b"/>
            <a:pathLst>
              <a:path w="290771" h="290771">
                <a:moveTo>
                  <a:pt x="0" y="0"/>
                </a:moveTo>
                <a:lnTo>
                  <a:pt x="290771" y="0"/>
                </a:lnTo>
                <a:lnTo>
                  <a:pt x="290771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0" y="1116460"/>
            <a:ext cx="18288000" cy="9170540"/>
            <a:chOff x="0" y="0"/>
            <a:chExt cx="4862686" cy="2438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862686" cy="2438400"/>
            </a:xfrm>
            <a:custGeom>
              <a:avLst/>
              <a:gdLst/>
              <a:ahLst/>
              <a:cxnLst/>
              <a:rect l="l" t="t" r="r" b="b"/>
              <a:pathLst>
                <a:path w="4862686" h="2438400">
                  <a:moveTo>
                    <a:pt x="0" y="0"/>
                  </a:moveTo>
                  <a:lnTo>
                    <a:pt x="4862686" y="0"/>
                  </a:lnTo>
                  <a:lnTo>
                    <a:pt x="4862686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EFF0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4862686" cy="2476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21" name="AutoShape 21"/>
          <p:cNvSpPr/>
          <p:nvPr/>
        </p:nvSpPr>
        <p:spPr>
          <a:xfrm>
            <a:off x="685272" y="1603451"/>
            <a:ext cx="343428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2" name="AutoShape 22"/>
          <p:cNvSpPr/>
          <p:nvPr/>
        </p:nvSpPr>
        <p:spPr>
          <a:xfrm rot="-10800000">
            <a:off x="168470" y="1603451"/>
            <a:ext cx="343428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3" name="Freeform 23"/>
          <p:cNvSpPr/>
          <p:nvPr/>
        </p:nvSpPr>
        <p:spPr>
          <a:xfrm>
            <a:off x="1200150" y="1443766"/>
            <a:ext cx="309499" cy="319371"/>
          </a:xfrm>
          <a:custGeom>
            <a:avLst/>
            <a:gdLst/>
            <a:ahLst/>
            <a:cxnLst/>
            <a:rect l="l" t="t" r="r" b="b"/>
            <a:pathLst>
              <a:path w="309499" h="319371">
                <a:moveTo>
                  <a:pt x="0" y="0"/>
                </a:moveTo>
                <a:lnTo>
                  <a:pt x="309499" y="0"/>
                </a:lnTo>
                <a:lnTo>
                  <a:pt x="309499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600768" y="1348239"/>
            <a:ext cx="15658532" cy="510426"/>
            <a:chOff x="0" y="0"/>
            <a:chExt cx="12467294" cy="4064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2467294" cy="406400"/>
            </a:xfrm>
            <a:custGeom>
              <a:avLst/>
              <a:gdLst/>
              <a:ahLst/>
              <a:cxnLst/>
              <a:rect l="l" t="t" r="r" b="b"/>
              <a:pathLst>
                <a:path w="12467294" h="406400">
                  <a:moveTo>
                    <a:pt x="12264094" y="0"/>
                  </a:moveTo>
                  <a:cubicBezTo>
                    <a:pt x="12376318" y="0"/>
                    <a:pt x="12467294" y="90976"/>
                    <a:pt x="12467294" y="203200"/>
                  </a:cubicBezTo>
                  <a:cubicBezTo>
                    <a:pt x="12467294" y="315424"/>
                    <a:pt x="12376318" y="406400"/>
                    <a:pt x="1226409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4C5C6"/>
            </a:solidFill>
            <a:ln cap="sq">
              <a:noFill/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9525"/>
              <a:ext cx="12467294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1752902" y="1443766"/>
            <a:ext cx="333943" cy="319371"/>
          </a:xfrm>
          <a:custGeom>
            <a:avLst/>
            <a:gdLst/>
            <a:ahLst/>
            <a:cxnLst/>
            <a:rect l="l" t="t" r="r" b="b"/>
            <a:pathLst>
              <a:path w="333943" h="319371">
                <a:moveTo>
                  <a:pt x="0" y="0"/>
                </a:moveTo>
                <a:lnTo>
                  <a:pt x="333942" y="0"/>
                </a:lnTo>
                <a:lnTo>
                  <a:pt x="333942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5467588" y="5517111"/>
            <a:ext cx="3405120" cy="4491166"/>
          </a:xfrm>
          <a:custGeom>
            <a:avLst/>
            <a:gdLst/>
            <a:ahLst/>
            <a:cxnLst/>
            <a:rect l="l" t="t" r="r" b="b"/>
            <a:pathLst>
              <a:path w="3405120" h="4491166">
                <a:moveTo>
                  <a:pt x="0" y="0"/>
                </a:moveTo>
                <a:lnTo>
                  <a:pt x="3405120" y="0"/>
                </a:lnTo>
                <a:lnTo>
                  <a:pt x="3405120" y="4491166"/>
                </a:lnTo>
                <a:lnTo>
                  <a:pt x="0" y="449116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6532869" y="2525414"/>
            <a:ext cx="4679678" cy="2646145"/>
          </a:xfrm>
          <a:custGeom>
            <a:avLst/>
            <a:gdLst/>
            <a:ahLst/>
            <a:cxnLst/>
            <a:rect l="l" t="t" r="r" b="b"/>
            <a:pathLst>
              <a:path w="4679678" h="2646145">
                <a:moveTo>
                  <a:pt x="0" y="0"/>
                </a:moveTo>
                <a:lnTo>
                  <a:pt x="4679678" y="0"/>
                </a:lnTo>
                <a:lnTo>
                  <a:pt x="4679678" y="2646146"/>
                </a:lnTo>
                <a:lnTo>
                  <a:pt x="0" y="2646146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9430034" y="5517111"/>
            <a:ext cx="3040979" cy="4117555"/>
          </a:xfrm>
          <a:custGeom>
            <a:avLst/>
            <a:gdLst/>
            <a:ahLst/>
            <a:cxnLst/>
            <a:rect l="l" t="t" r="r" b="b"/>
            <a:pathLst>
              <a:path w="3040979" h="4117555">
                <a:moveTo>
                  <a:pt x="0" y="0"/>
                </a:moveTo>
                <a:lnTo>
                  <a:pt x="3040978" y="0"/>
                </a:lnTo>
                <a:lnTo>
                  <a:pt x="3040978" y="4117555"/>
                </a:lnTo>
                <a:lnTo>
                  <a:pt x="0" y="4117555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5443067" y="401403"/>
            <a:ext cx="207197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Project: POM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515039" y="401403"/>
            <a:ext cx="271533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Test Failure and Sol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475683" y="401403"/>
            <a:ext cx="125247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Mini Auto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985332" y="401403"/>
            <a:ext cx="271533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Questions?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258294" y="1368501"/>
            <a:ext cx="870774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48494E"/>
                </a:solidFill>
                <a:latin typeface="Open Sauce"/>
                <a:ea typeface="Open Sauce"/>
                <a:cs typeface="Open Sauce"/>
                <a:sym typeface="Open Sauce"/>
              </a:rP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79011" y="449028"/>
            <a:ext cx="300609" cy="290771"/>
          </a:xfrm>
          <a:custGeom>
            <a:avLst/>
            <a:gdLst/>
            <a:ahLst/>
            <a:cxnLst/>
            <a:rect l="l" t="t" r="r" b="b"/>
            <a:pathLst>
              <a:path w="300609" h="290771">
                <a:moveTo>
                  <a:pt x="0" y="0"/>
                </a:moveTo>
                <a:lnTo>
                  <a:pt x="300608" y="0"/>
                </a:lnTo>
                <a:lnTo>
                  <a:pt x="300608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0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09649" y="401403"/>
            <a:ext cx="162330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Benefits of P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896110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405760" y="401403"/>
            <a:ext cx="176108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Project: POM</a:t>
            </a:r>
          </a:p>
        </p:txBody>
      </p:sp>
      <p:sp>
        <p:nvSpPr>
          <p:cNvPr id="7" name="Freeform 7"/>
          <p:cNvSpPr/>
          <p:nvPr/>
        </p:nvSpPr>
        <p:spPr>
          <a:xfrm flipH="1">
            <a:off x="3933418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6005390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8872708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335973" y="263361"/>
            <a:ext cx="597104" cy="59710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B248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382357" y="401403"/>
            <a:ext cx="183615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Mini Automatio</a:t>
            </a:r>
          </a:p>
        </p:txBody>
      </p:sp>
      <p:sp>
        <p:nvSpPr>
          <p:cNvPr id="14" name="Freeform 14"/>
          <p:cNvSpPr/>
          <p:nvPr/>
        </p:nvSpPr>
        <p:spPr>
          <a:xfrm flipH="1">
            <a:off x="10966034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H="1">
            <a:off x="12475683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6700670" y="459882"/>
            <a:ext cx="300609" cy="290771"/>
          </a:xfrm>
          <a:custGeom>
            <a:avLst/>
            <a:gdLst/>
            <a:ahLst/>
            <a:cxnLst/>
            <a:rect l="l" t="t" r="r" b="b"/>
            <a:pathLst>
              <a:path w="300609" h="290771">
                <a:moveTo>
                  <a:pt x="0" y="0"/>
                </a:moveTo>
                <a:lnTo>
                  <a:pt x="300609" y="0"/>
                </a:lnTo>
                <a:lnTo>
                  <a:pt x="300609" y="290771"/>
                </a:lnTo>
                <a:lnTo>
                  <a:pt x="0" y="290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7256474" y="449028"/>
            <a:ext cx="290771" cy="290771"/>
          </a:xfrm>
          <a:custGeom>
            <a:avLst/>
            <a:gdLst/>
            <a:ahLst/>
            <a:cxnLst/>
            <a:rect l="l" t="t" r="r" b="b"/>
            <a:pathLst>
              <a:path w="290771" h="290771">
                <a:moveTo>
                  <a:pt x="0" y="0"/>
                </a:moveTo>
                <a:lnTo>
                  <a:pt x="290771" y="0"/>
                </a:lnTo>
                <a:lnTo>
                  <a:pt x="290771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0" y="1116460"/>
            <a:ext cx="18288000" cy="9170540"/>
            <a:chOff x="0" y="0"/>
            <a:chExt cx="4862686" cy="2438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862686" cy="2438400"/>
            </a:xfrm>
            <a:custGeom>
              <a:avLst/>
              <a:gdLst/>
              <a:ahLst/>
              <a:cxnLst/>
              <a:rect l="l" t="t" r="r" b="b"/>
              <a:pathLst>
                <a:path w="4862686" h="2438400">
                  <a:moveTo>
                    <a:pt x="0" y="0"/>
                  </a:moveTo>
                  <a:lnTo>
                    <a:pt x="4862686" y="0"/>
                  </a:lnTo>
                  <a:lnTo>
                    <a:pt x="4862686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EFF0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4862686" cy="2476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21" name="AutoShape 21"/>
          <p:cNvSpPr/>
          <p:nvPr/>
        </p:nvSpPr>
        <p:spPr>
          <a:xfrm>
            <a:off x="685272" y="1603451"/>
            <a:ext cx="343428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2" name="AutoShape 22"/>
          <p:cNvSpPr/>
          <p:nvPr/>
        </p:nvSpPr>
        <p:spPr>
          <a:xfrm rot="-10800000">
            <a:off x="168470" y="1603451"/>
            <a:ext cx="343428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3" name="Freeform 23"/>
          <p:cNvSpPr/>
          <p:nvPr/>
        </p:nvSpPr>
        <p:spPr>
          <a:xfrm>
            <a:off x="1200150" y="1443766"/>
            <a:ext cx="309499" cy="319371"/>
          </a:xfrm>
          <a:custGeom>
            <a:avLst/>
            <a:gdLst/>
            <a:ahLst/>
            <a:cxnLst/>
            <a:rect l="l" t="t" r="r" b="b"/>
            <a:pathLst>
              <a:path w="309499" h="319371">
                <a:moveTo>
                  <a:pt x="0" y="0"/>
                </a:moveTo>
                <a:lnTo>
                  <a:pt x="309499" y="0"/>
                </a:lnTo>
                <a:lnTo>
                  <a:pt x="309499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600768" y="1348239"/>
            <a:ext cx="15658532" cy="510426"/>
            <a:chOff x="0" y="0"/>
            <a:chExt cx="12467294" cy="4064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2467294" cy="406400"/>
            </a:xfrm>
            <a:custGeom>
              <a:avLst/>
              <a:gdLst/>
              <a:ahLst/>
              <a:cxnLst/>
              <a:rect l="l" t="t" r="r" b="b"/>
              <a:pathLst>
                <a:path w="12467294" h="406400">
                  <a:moveTo>
                    <a:pt x="12264094" y="0"/>
                  </a:moveTo>
                  <a:cubicBezTo>
                    <a:pt x="12376318" y="0"/>
                    <a:pt x="12467294" y="90976"/>
                    <a:pt x="12467294" y="203200"/>
                  </a:cubicBezTo>
                  <a:cubicBezTo>
                    <a:pt x="12467294" y="315424"/>
                    <a:pt x="12376318" y="406400"/>
                    <a:pt x="1226409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4C5C6"/>
            </a:solidFill>
            <a:ln cap="sq">
              <a:noFill/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9525"/>
              <a:ext cx="12467294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1752902" y="1443766"/>
            <a:ext cx="333943" cy="319371"/>
          </a:xfrm>
          <a:custGeom>
            <a:avLst/>
            <a:gdLst/>
            <a:ahLst/>
            <a:cxnLst/>
            <a:rect l="l" t="t" r="r" b="b"/>
            <a:pathLst>
              <a:path w="333943" h="319371">
                <a:moveTo>
                  <a:pt x="0" y="0"/>
                </a:moveTo>
                <a:lnTo>
                  <a:pt x="333942" y="0"/>
                </a:lnTo>
                <a:lnTo>
                  <a:pt x="333942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5410731" y="2791074"/>
            <a:ext cx="7045280" cy="5821312"/>
          </a:xfrm>
          <a:custGeom>
            <a:avLst/>
            <a:gdLst/>
            <a:ahLst/>
            <a:cxnLst/>
            <a:rect l="l" t="t" r="r" b="b"/>
            <a:pathLst>
              <a:path w="7045280" h="5821312">
                <a:moveTo>
                  <a:pt x="0" y="0"/>
                </a:moveTo>
                <a:lnTo>
                  <a:pt x="7045280" y="0"/>
                </a:lnTo>
                <a:lnTo>
                  <a:pt x="7045280" y="5821312"/>
                </a:lnTo>
                <a:lnTo>
                  <a:pt x="0" y="5821312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5443067" y="401403"/>
            <a:ext cx="207197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Test Failure a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515039" y="401403"/>
            <a:ext cx="2037308" cy="328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Case Study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475683" y="401403"/>
            <a:ext cx="125247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Question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985332" y="401403"/>
            <a:ext cx="271533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Thank You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258294" y="1368501"/>
            <a:ext cx="870774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48494E"/>
                </a:solidFill>
                <a:latin typeface="Open Sauce"/>
                <a:ea typeface="Open Sauce"/>
                <a:cs typeface="Open Sauce"/>
                <a:sym typeface="Open Sauce"/>
              </a:rPr>
              <a:t>Thank You!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511"/>
            <a:ext cx="18288000" cy="10189489"/>
            <a:chOff x="0" y="0"/>
            <a:chExt cx="24384000" cy="13585985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1987952" y="421064"/>
              <a:ext cx="2164406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Automating </a:t>
              </a:r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2528147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136550" y="468689"/>
              <a:ext cx="400812" cy="387694"/>
            </a:xfrm>
            <a:custGeom>
              <a:avLst/>
              <a:gdLst/>
              <a:ahLst/>
              <a:cxnLst/>
              <a:rect l="l" t="t" r="r" b="b"/>
              <a:pathLst>
                <a:path w="400812" h="387694">
                  <a:moveTo>
                    <a:pt x="0" y="0"/>
                  </a:moveTo>
                  <a:lnTo>
                    <a:pt x="400812" y="0"/>
                  </a:lnTo>
                  <a:lnTo>
                    <a:pt x="400812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902535" y="468689"/>
              <a:ext cx="387694" cy="387694"/>
            </a:xfrm>
            <a:custGeom>
              <a:avLst/>
              <a:gdLst/>
              <a:ahLst/>
              <a:cxnLst/>
              <a:rect l="l" t="t" r="r" b="b"/>
              <a:pathLst>
                <a:path w="387694" h="387694">
                  <a:moveTo>
                    <a:pt x="0" y="0"/>
                  </a:moveTo>
                  <a:lnTo>
                    <a:pt x="387695" y="0"/>
                  </a:lnTo>
                  <a:lnTo>
                    <a:pt x="387695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4516099" y="421064"/>
              <a:ext cx="362045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Introduction</a:t>
              </a:r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862686" cy="2438400"/>
              </a:xfrm>
              <a:custGeom>
                <a:avLst/>
                <a:gdLst/>
                <a:ahLst/>
                <a:cxnLst/>
                <a:rect l="l" t="t" r="r" b="b"/>
                <a:pathLst>
                  <a:path w="4862686" h="2438400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4862686" cy="2476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12" name="AutoShape 12"/>
            <p:cNvSpPr/>
            <p:nvPr/>
          </p:nvSpPr>
          <p:spPr>
            <a:xfrm>
              <a:off x="913696" y="2007920"/>
              <a:ext cx="457904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13" name="AutoShape 13"/>
            <p:cNvSpPr/>
            <p:nvPr/>
          </p:nvSpPr>
          <p:spPr>
            <a:xfrm rot="-10800000">
              <a:off x="224626" y="2007920"/>
              <a:ext cx="457904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14" name="Freeform 14"/>
            <p:cNvSpPr/>
            <p:nvPr/>
          </p:nvSpPr>
          <p:spPr>
            <a:xfrm>
              <a:off x="1600200" y="1795007"/>
              <a:ext cx="412665" cy="425827"/>
            </a:xfrm>
            <a:custGeom>
              <a:avLst/>
              <a:gdLst/>
              <a:ahLst/>
              <a:cxnLst/>
              <a:rect l="l" t="t" r="r" b="b"/>
              <a:pathLst>
                <a:path w="412665" h="425827">
                  <a:moveTo>
                    <a:pt x="0" y="0"/>
                  </a:moveTo>
                  <a:lnTo>
                    <a:pt x="412665" y="0"/>
                  </a:lnTo>
                  <a:lnTo>
                    <a:pt x="412665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5" name="Group 15"/>
            <p:cNvGrpSpPr/>
            <p:nvPr/>
          </p:nvGrpSpPr>
          <p:grpSpPr>
            <a:xfrm>
              <a:off x="2134357" y="1667637"/>
              <a:ext cx="20878043" cy="680568"/>
              <a:chOff x="0" y="0"/>
              <a:chExt cx="12467294" cy="4064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246729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2467294" h="406400">
                    <a:moveTo>
                      <a:pt x="12264094" y="0"/>
                    </a:moveTo>
                    <a:cubicBezTo>
                      <a:pt x="12376318" y="0"/>
                      <a:pt x="12467294" y="90976"/>
                      <a:pt x="12467294" y="203200"/>
                    </a:cubicBezTo>
                    <a:cubicBezTo>
                      <a:pt x="12467294" y="315424"/>
                      <a:pt x="12376318" y="406400"/>
                      <a:pt x="122640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C4C5C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9525"/>
                <a:ext cx="12467294" cy="415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2337202" y="1795007"/>
              <a:ext cx="445257" cy="425827"/>
            </a:xfrm>
            <a:custGeom>
              <a:avLst/>
              <a:gdLst/>
              <a:ahLst/>
              <a:cxnLst/>
              <a:rect l="l" t="t" r="r" b="b"/>
              <a:pathLst>
                <a:path w="445257" h="425827">
                  <a:moveTo>
                    <a:pt x="0" y="0"/>
                  </a:moveTo>
                  <a:lnTo>
                    <a:pt x="445257" y="0"/>
                  </a:lnTo>
                  <a:lnTo>
                    <a:pt x="445257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9" name="Group 19"/>
            <p:cNvGrpSpPr/>
            <p:nvPr/>
          </p:nvGrpSpPr>
          <p:grpSpPr>
            <a:xfrm>
              <a:off x="447964" y="221133"/>
              <a:ext cx="796139" cy="796139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CB248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3011059" y="1710529"/>
              <a:ext cx="11610319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48494E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Introduction: Krishna Vadher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024142" y="2329304"/>
            <a:ext cx="550443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40"/>
              </a:lnSpc>
            </a:pPr>
            <a:r>
              <a:rPr lang="en-US" sz="6700" b="1" dirty="0">
                <a:solidFill>
                  <a:srgbClr val="000000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Introduction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300602" y="4958204"/>
            <a:ext cx="4951512" cy="878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43"/>
              </a:lnSpc>
              <a:spcBef>
                <a:spcPct val="0"/>
              </a:spcBef>
            </a:pPr>
            <a:r>
              <a:rPr lang="en-US" sz="5174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Krishna </a:t>
            </a:r>
            <a:r>
              <a:rPr lang="en-US" sz="5174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Vadher</a:t>
            </a:r>
            <a:endParaRPr lang="en-US" sz="5174" b="1" dirty="0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4188307" y="7474729"/>
            <a:ext cx="10477401" cy="1552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 i="1" dirty="0">
                <a:solidFill>
                  <a:srgbClr val="000000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Date: </a:t>
            </a:r>
            <a:r>
              <a:rPr lang="en-US" sz="2999" i="1" dirty="0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7th October, 2024</a:t>
            </a:r>
          </a:p>
          <a:p>
            <a:pPr algn="l">
              <a:lnSpc>
                <a:spcPts val="4199"/>
              </a:lnSpc>
            </a:pPr>
            <a:r>
              <a:rPr lang="en-US" sz="2999" b="1" i="1" dirty="0">
                <a:solidFill>
                  <a:srgbClr val="000000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LinkedIn :</a:t>
            </a:r>
            <a:r>
              <a:rPr lang="en-US" sz="2999" i="1" u="sng" dirty="0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  <a:hlinkClick r:id="rId14" tooltip="https://www.linkedin.com/in/krishnavadher1111"/>
              </a:rPr>
              <a:t> https://www.linkedin.com/in/krishnavadher1111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 i="1" dirty="0">
                <a:solidFill>
                  <a:srgbClr val="000000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Email :</a:t>
            </a:r>
            <a:r>
              <a:rPr lang="en-US" sz="2999" i="1" dirty="0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 </a:t>
            </a:r>
            <a:r>
              <a:rPr lang="en-US" sz="2999" i="1" u="sng" dirty="0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  <a:hlinkClick r:id="rId15" tooltip="mailto:krishna.v18@bkmiba.edu.in"/>
              </a:rPr>
              <a:t>krishna</a:t>
            </a:r>
            <a:r>
              <a:rPr lang="en-US" sz="2999" u="sng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  <a:hlinkClick r:id="rId15" tooltip="mailto:krishna.v18@bkmiba.edu.in"/>
              </a:rPr>
              <a:t>.v18@bkmiba.edu.in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189489"/>
            <a:chOff x="0" y="0"/>
            <a:chExt cx="24384000" cy="13585985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1987952" y="421064"/>
              <a:ext cx="2164406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Automating</a:t>
              </a:r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2528147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6" name="Group 6"/>
            <p:cNvGrpSpPr/>
            <p:nvPr/>
          </p:nvGrpSpPr>
          <p:grpSpPr>
            <a:xfrm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862686" cy="2438400"/>
              </a:xfrm>
              <a:custGeom>
                <a:avLst/>
                <a:gdLst/>
                <a:ahLst/>
                <a:cxnLst/>
                <a:rect l="l" t="t" r="r" b="b"/>
                <a:pathLst>
                  <a:path w="4862686" h="2438400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4862686" cy="2476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4516099" y="421064"/>
              <a:ext cx="2348110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Introduction</a:t>
              </a: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913696" y="2007920"/>
              <a:ext cx="457904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11" name="AutoShape 11"/>
            <p:cNvSpPr/>
            <p:nvPr/>
          </p:nvSpPr>
          <p:spPr>
            <a:xfrm rot="-10800000">
              <a:off x="224626" y="2007920"/>
              <a:ext cx="457904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12" name="Freeform 12"/>
            <p:cNvSpPr/>
            <p:nvPr/>
          </p:nvSpPr>
          <p:spPr>
            <a:xfrm>
              <a:off x="1600200" y="1795007"/>
              <a:ext cx="412665" cy="425827"/>
            </a:xfrm>
            <a:custGeom>
              <a:avLst/>
              <a:gdLst/>
              <a:ahLst/>
              <a:cxnLst/>
              <a:rect l="l" t="t" r="r" b="b"/>
              <a:pathLst>
                <a:path w="412665" h="425827">
                  <a:moveTo>
                    <a:pt x="0" y="0"/>
                  </a:moveTo>
                  <a:lnTo>
                    <a:pt x="412665" y="0"/>
                  </a:lnTo>
                  <a:lnTo>
                    <a:pt x="412665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flipH="1">
              <a:off x="5244558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0852961" y="468689"/>
              <a:ext cx="400812" cy="387694"/>
            </a:xfrm>
            <a:custGeom>
              <a:avLst/>
              <a:gdLst/>
              <a:ahLst/>
              <a:cxnLst/>
              <a:rect l="l" t="t" r="r" b="b"/>
              <a:pathLst>
                <a:path w="400812" h="387694">
                  <a:moveTo>
                    <a:pt x="0" y="0"/>
                  </a:moveTo>
                  <a:lnTo>
                    <a:pt x="400811" y="0"/>
                  </a:lnTo>
                  <a:lnTo>
                    <a:pt x="400811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1618946" y="468689"/>
              <a:ext cx="387694" cy="387694"/>
            </a:xfrm>
            <a:custGeom>
              <a:avLst/>
              <a:gdLst/>
              <a:ahLst/>
              <a:cxnLst/>
              <a:rect l="l" t="t" r="r" b="b"/>
              <a:pathLst>
                <a:path w="387694" h="387694">
                  <a:moveTo>
                    <a:pt x="0" y="0"/>
                  </a:moveTo>
                  <a:lnTo>
                    <a:pt x="387694" y="0"/>
                  </a:lnTo>
                  <a:lnTo>
                    <a:pt x="387694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6" name="Group 16"/>
            <p:cNvGrpSpPr/>
            <p:nvPr/>
          </p:nvGrpSpPr>
          <p:grpSpPr>
            <a:xfrm>
              <a:off x="2134357" y="1667637"/>
              <a:ext cx="20878043" cy="680568"/>
              <a:chOff x="0" y="0"/>
              <a:chExt cx="12467294" cy="4064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246729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2467294" h="406400">
                    <a:moveTo>
                      <a:pt x="12264094" y="0"/>
                    </a:moveTo>
                    <a:cubicBezTo>
                      <a:pt x="12376318" y="0"/>
                      <a:pt x="12467294" y="90976"/>
                      <a:pt x="12467294" y="203200"/>
                    </a:cubicBezTo>
                    <a:cubicBezTo>
                      <a:pt x="12467294" y="315424"/>
                      <a:pt x="12376318" y="406400"/>
                      <a:pt x="122640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C4C5C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9525"/>
                <a:ext cx="12467294" cy="415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19" name="Freeform 19"/>
            <p:cNvSpPr/>
            <p:nvPr/>
          </p:nvSpPr>
          <p:spPr>
            <a:xfrm>
              <a:off x="2337202" y="1795007"/>
              <a:ext cx="445257" cy="425827"/>
            </a:xfrm>
            <a:custGeom>
              <a:avLst/>
              <a:gdLst/>
              <a:ahLst/>
              <a:cxnLst/>
              <a:rect l="l" t="t" r="r" b="b"/>
              <a:pathLst>
                <a:path w="445257" h="425827">
                  <a:moveTo>
                    <a:pt x="0" y="0"/>
                  </a:moveTo>
                  <a:lnTo>
                    <a:pt x="445257" y="0"/>
                  </a:lnTo>
                  <a:lnTo>
                    <a:pt x="445257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0" name="Group 20"/>
            <p:cNvGrpSpPr/>
            <p:nvPr/>
          </p:nvGrpSpPr>
          <p:grpSpPr>
            <a:xfrm>
              <a:off x="447964" y="221133"/>
              <a:ext cx="796139" cy="796139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6356A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7232510" y="421064"/>
              <a:ext cx="362045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Agenda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3011059" y="1710529"/>
              <a:ext cx="11610319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48494E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Agenda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10186557" y="2114550"/>
            <a:ext cx="7919574" cy="7143750"/>
          </a:xfrm>
          <a:custGeom>
            <a:avLst/>
            <a:gdLst/>
            <a:ahLst/>
            <a:cxnLst/>
            <a:rect l="l" t="t" r="r" b="b"/>
            <a:pathLst>
              <a:path w="7919574" h="7143750">
                <a:moveTo>
                  <a:pt x="0" y="0"/>
                </a:moveTo>
                <a:lnTo>
                  <a:pt x="7919574" y="0"/>
                </a:lnTo>
                <a:lnTo>
                  <a:pt x="7919574" y="7143750"/>
                </a:lnTo>
                <a:lnTo>
                  <a:pt x="0" y="714375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44897" r="-16180"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219731" y="2114550"/>
            <a:ext cx="7293571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 b="1" dirty="0">
                <a:solidFill>
                  <a:srgbClr val="000000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Agenda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19731" y="3246134"/>
            <a:ext cx="9966826" cy="6012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3959" lvl="1" indent="-366979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Manual v/s Automation Testing</a:t>
            </a:r>
          </a:p>
          <a:p>
            <a:pPr marL="733959" lvl="1" indent="-366979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Automation as the Solution</a:t>
            </a:r>
          </a:p>
          <a:p>
            <a:pPr marL="733959" lvl="1" indent="-366979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Setting Up Selenium &amp; Environment</a:t>
            </a:r>
          </a:p>
          <a:p>
            <a:pPr marL="733959" lvl="1" indent="-366979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Handling Web Elements and Dynamic Content</a:t>
            </a:r>
          </a:p>
          <a:p>
            <a:pPr marL="733959" lvl="1" indent="-366979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Page Object Model (POM)</a:t>
            </a:r>
          </a:p>
          <a:p>
            <a:pPr marL="733959" lvl="1" indent="-366979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Handling Test Failures: Industry Challenges</a:t>
            </a:r>
          </a:p>
          <a:p>
            <a:pPr marL="733959" lvl="1" indent="-366979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Case Study</a:t>
            </a:r>
          </a:p>
          <a:p>
            <a:pPr marL="733959" lvl="1" indent="-366979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Mini Challenge</a:t>
            </a:r>
          </a:p>
          <a:p>
            <a:pPr marL="733959" lvl="1" indent="-366979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Q&amp;A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511"/>
            <a:ext cx="18288000" cy="10189489"/>
            <a:chOff x="0" y="0"/>
            <a:chExt cx="24384000" cy="13585985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1987952" y="406591"/>
              <a:ext cx="2164406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Introduction</a:t>
              </a:r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2528147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4516099" y="406591"/>
              <a:ext cx="2348110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Agenda</a:t>
              </a:r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862686" cy="2438400"/>
              </a:xfrm>
              <a:custGeom>
                <a:avLst/>
                <a:gdLst/>
                <a:ahLst/>
                <a:cxnLst/>
                <a:rect l="l" t="t" r="r" b="b"/>
                <a:pathLst>
                  <a:path w="4862686" h="2438400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4862686" cy="2476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10" name="AutoShape 10"/>
            <p:cNvSpPr/>
            <p:nvPr/>
          </p:nvSpPr>
          <p:spPr>
            <a:xfrm>
              <a:off x="913696" y="2007920"/>
              <a:ext cx="457904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11" name="AutoShape 11"/>
            <p:cNvSpPr/>
            <p:nvPr/>
          </p:nvSpPr>
          <p:spPr>
            <a:xfrm rot="-10800000">
              <a:off x="224626" y="2007920"/>
              <a:ext cx="457904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12" name="Freeform 12"/>
            <p:cNvSpPr/>
            <p:nvPr/>
          </p:nvSpPr>
          <p:spPr>
            <a:xfrm>
              <a:off x="1600200" y="1795007"/>
              <a:ext cx="412665" cy="425827"/>
            </a:xfrm>
            <a:custGeom>
              <a:avLst/>
              <a:gdLst/>
              <a:ahLst/>
              <a:cxnLst/>
              <a:rect l="l" t="t" r="r" b="b"/>
              <a:pathLst>
                <a:path w="412665" h="425827">
                  <a:moveTo>
                    <a:pt x="0" y="0"/>
                  </a:moveTo>
                  <a:lnTo>
                    <a:pt x="412665" y="0"/>
                  </a:lnTo>
                  <a:lnTo>
                    <a:pt x="412665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flipH="1">
              <a:off x="5244558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0852961" y="468689"/>
              <a:ext cx="400812" cy="387694"/>
            </a:xfrm>
            <a:custGeom>
              <a:avLst/>
              <a:gdLst/>
              <a:ahLst/>
              <a:cxnLst/>
              <a:rect l="l" t="t" r="r" b="b"/>
              <a:pathLst>
                <a:path w="400812" h="387694">
                  <a:moveTo>
                    <a:pt x="0" y="0"/>
                  </a:moveTo>
                  <a:lnTo>
                    <a:pt x="400811" y="0"/>
                  </a:lnTo>
                  <a:lnTo>
                    <a:pt x="400811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1618946" y="468689"/>
              <a:ext cx="387694" cy="387694"/>
            </a:xfrm>
            <a:custGeom>
              <a:avLst/>
              <a:gdLst/>
              <a:ahLst/>
              <a:cxnLst/>
              <a:rect l="l" t="t" r="r" b="b"/>
              <a:pathLst>
                <a:path w="387694" h="387694">
                  <a:moveTo>
                    <a:pt x="0" y="0"/>
                  </a:moveTo>
                  <a:lnTo>
                    <a:pt x="387694" y="0"/>
                  </a:lnTo>
                  <a:lnTo>
                    <a:pt x="387694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6" name="Group 16"/>
            <p:cNvGrpSpPr/>
            <p:nvPr/>
          </p:nvGrpSpPr>
          <p:grpSpPr>
            <a:xfrm>
              <a:off x="2134357" y="1667637"/>
              <a:ext cx="20878043" cy="680568"/>
              <a:chOff x="0" y="0"/>
              <a:chExt cx="12467294" cy="4064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246729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2467294" h="406400">
                    <a:moveTo>
                      <a:pt x="12264094" y="0"/>
                    </a:moveTo>
                    <a:cubicBezTo>
                      <a:pt x="12376318" y="0"/>
                      <a:pt x="12467294" y="90976"/>
                      <a:pt x="12467294" y="203200"/>
                    </a:cubicBezTo>
                    <a:cubicBezTo>
                      <a:pt x="12467294" y="315424"/>
                      <a:pt x="12376318" y="406400"/>
                      <a:pt x="122640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C4C5C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9525"/>
                <a:ext cx="12467294" cy="415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19" name="Freeform 19"/>
            <p:cNvSpPr/>
            <p:nvPr/>
          </p:nvSpPr>
          <p:spPr>
            <a:xfrm>
              <a:off x="2337202" y="1795007"/>
              <a:ext cx="445257" cy="425827"/>
            </a:xfrm>
            <a:custGeom>
              <a:avLst/>
              <a:gdLst/>
              <a:ahLst/>
              <a:cxnLst/>
              <a:rect l="l" t="t" r="r" b="b"/>
              <a:pathLst>
                <a:path w="445257" h="425827">
                  <a:moveTo>
                    <a:pt x="0" y="0"/>
                  </a:moveTo>
                  <a:lnTo>
                    <a:pt x="445257" y="0"/>
                  </a:lnTo>
                  <a:lnTo>
                    <a:pt x="445257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0" name="Group 20"/>
            <p:cNvGrpSpPr/>
            <p:nvPr/>
          </p:nvGrpSpPr>
          <p:grpSpPr>
            <a:xfrm>
              <a:off x="447964" y="221133"/>
              <a:ext cx="796139" cy="796139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6356A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7232510" y="406591"/>
              <a:ext cx="362045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Manual X Automation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3011059" y="1710529"/>
              <a:ext cx="11610319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48494E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Manual v/s Automation Testing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28700" y="3819302"/>
            <a:ext cx="7737969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600" b="1" dirty="0">
                <a:solidFill>
                  <a:srgbClr val="000000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Manual Testing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8700" y="4647565"/>
            <a:ext cx="7737969" cy="953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9"/>
              </a:lnSpc>
            </a:pPr>
            <a:r>
              <a:rPr lang="en-US" sz="28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Time-consuming, especially for regression testing.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521331" y="3819302"/>
            <a:ext cx="7737969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600" b="1" dirty="0">
                <a:solidFill>
                  <a:srgbClr val="000000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Automation Testing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474868" y="4647565"/>
            <a:ext cx="7737969" cy="953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9"/>
              </a:lnSpc>
            </a:pPr>
            <a:r>
              <a:rPr lang="en-US" sz="28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Faster execution, especially for large test suites.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28700" y="2229360"/>
            <a:ext cx="16184137" cy="1151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20"/>
              </a:lnSpc>
              <a:spcBef>
                <a:spcPct val="0"/>
              </a:spcBef>
            </a:pPr>
            <a:r>
              <a:rPr lang="en-US" sz="6800" b="1" dirty="0">
                <a:solidFill>
                  <a:srgbClr val="000000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Manual v/s Automation Testing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28700" y="5945664"/>
            <a:ext cx="7737969" cy="477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9"/>
              </a:lnSpc>
            </a:pPr>
            <a:r>
              <a:rPr lang="en-US" sz="28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Prone to human error.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521331" y="5945664"/>
            <a:ext cx="7737969" cy="477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9"/>
              </a:lnSpc>
            </a:pPr>
            <a:r>
              <a:rPr lang="en-US" sz="28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More accurate since it is tool-based.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28700" y="6765131"/>
            <a:ext cx="7737969" cy="953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9"/>
              </a:lnSpc>
            </a:pPr>
            <a:r>
              <a:rPr lang="en-US" sz="28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Limited coverage due to manual effort constraints.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521331" y="6765131"/>
            <a:ext cx="7737969" cy="953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9"/>
              </a:lnSpc>
            </a:pPr>
            <a:r>
              <a:rPr lang="en-US" sz="28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Greater coverage in less time with parallel execution.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28700" y="8275161"/>
            <a:ext cx="7737969" cy="477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9"/>
              </a:lnSpc>
            </a:pPr>
            <a:r>
              <a:rPr lang="en-US" sz="28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Limited by human resources.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521331" y="8037036"/>
            <a:ext cx="7737969" cy="953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9"/>
              </a:lnSpc>
            </a:pPr>
            <a:r>
              <a:rPr lang="en-US" sz="28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Scalable, can run multiple tests simultaneously.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511"/>
            <a:ext cx="19649964" cy="10189489"/>
            <a:chOff x="0" y="0"/>
            <a:chExt cx="26199952" cy="13585985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2012865" y="421064"/>
              <a:ext cx="2164406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Introduction</a:t>
              </a:r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2528147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4541013" y="421064"/>
              <a:ext cx="2348110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Agenda</a:t>
              </a:r>
            </a:p>
          </p:txBody>
        </p:sp>
        <p:sp>
          <p:nvSpPr>
            <p:cNvPr id="7" name="Freeform 7"/>
            <p:cNvSpPr/>
            <p:nvPr/>
          </p:nvSpPr>
          <p:spPr>
            <a:xfrm flipH="1">
              <a:off x="5244558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" name="Group 8"/>
            <p:cNvGrpSpPr/>
            <p:nvPr/>
          </p:nvGrpSpPr>
          <p:grpSpPr>
            <a:xfrm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4862686" cy="2438400"/>
              </a:xfrm>
              <a:custGeom>
                <a:avLst/>
                <a:gdLst/>
                <a:ahLst/>
                <a:cxnLst/>
                <a:rect l="l" t="t" r="r" b="b"/>
                <a:pathLst>
                  <a:path w="4862686" h="2438400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4862686" cy="2476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11" name="AutoShape 11"/>
            <p:cNvSpPr/>
            <p:nvPr/>
          </p:nvSpPr>
          <p:spPr>
            <a:xfrm>
              <a:off x="913696" y="2007920"/>
              <a:ext cx="457904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12" name="AutoShape 12"/>
            <p:cNvSpPr/>
            <p:nvPr/>
          </p:nvSpPr>
          <p:spPr>
            <a:xfrm rot="-10800000">
              <a:off x="224626" y="2007920"/>
              <a:ext cx="457904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13" name="Freeform 13"/>
            <p:cNvSpPr/>
            <p:nvPr/>
          </p:nvSpPr>
          <p:spPr>
            <a:xfrm>
              <a:off x="1600200" y="1795007"/>
              <a:ext cx="412665" cy="425827"/>
            </a:xfrm>
            <a:custGeom>
              <a:avLst/>
              <a:gdLst/>
              <a:ahLst/>
              <a:cxnLst/>
              <a:rect l="l" t="t" r="r" b="b"/>
              <a:pathLst>
                <a:path w="412665" h="425827">
                  <a:moveTo>
                    <a:pt x="0" y="0"/>
                  </a:moveTo>
                  <a:lnTo>
                    <a:pt x="412665" y="0"/>
                  </a:lnTo>
                  <a:lnTo>
                    <a:pt x="412665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7257423" y="421064"/>
              <a:ext cx="2762629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Manual X Au</a:t>
              </a:r>
            </a:p>
          </p:txBody>
        </p:sp>
        <p:sp>
          <p:nvSpPr>
            <p:cNvPr id="15" name="Freeform 15"/>
            <p:cNvSpPr/>
            <p:nvPr/>
          </p:nvSpPr>
          <p:spPr>
            <a:xfrm flipH="1">
              <a:off x="8007187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3615590" y="468689"/>
              <a:ext cx="400812" cy="387694"/>
            </a:xfrm>
            <a:custGeom>
              <a:avLst/>
              <a:gdLst/>
              <a:ahLst/>
              <a:cxnLst/>
              <a:rect l="l" t="t" r="r" b="b"/>
              <a:pathLst>
                <a:path w="400812" h="387694">
                  <a:moveTo>
                    <a:pt x="0" y="0"/>
                  </a:moveTo>
                  <a:lnTo>
                    <a:pt x="400811" y="0"/>
                  </a:lnTo>
                  <a:lnTo>
                    <a:pt x="400811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4381575" y="468689"/>
              <a:ext cx="387694" cy="387694"/>
            </a:xfrm>
            <a:custGeom>
              <a:avLst/>
              <a:gdLst/>
              <a:ahLst/>
              <a:cxnLst/>
              <a:rect l="l" t="t" r="r" b="b"/>
              <a:pathLst>
                <a:path w="387694" h="387694">
                  <a:moveTo>
                    <a:pt x="0" y="0"/>
                  </a:moveTo>
                  <a:lnTo>
                    <a:pt x="387694" y="0"/>
                  </a:lnTo>
                  <a:lnTo>
                    <a:pt x="387694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8" name="Group 18"/>
            <p:cNvGrpSpPr/>
            <p:nvPr/>
          </p:nvGrpSpPr>
          <p:grpSpPr>
            <a:xfrm>
              <a:off x="2134357" y="1667637"/>
              <a:ext cx="20878043" cy="680568"/>
              <a:chOff x="0" y="0"/>
              <a:chExt cx="12467294" cy="406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46729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2467294" h="406400">
                    <a:moveTo>
                      <a:pt x="12264094" y="0"/>
                    </a:moveTo>
                    <a:cubicBezTo>
                      <a:pt x="12376318" y="0"/>
                      <a:pt x="12467294" y="90976"/>
                      <a:pt x="12467294" y="203200"/>
                    </a:cubicBezTo>
                    <a:cubicBezTo>
                      <a:pt x="12467294" y="315424"/>
                      <a:pt x="12376318" y="406400"/>
                      <a:pt x="122640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C4C5C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9525"/>
                <a:ext cx="12467294" cy="415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2337202" y="1795007"/>
              <a:ext cx="445257" cy="425827"/>
            </a:xfrm>
            <a:custGeom>
              <a:avLst/>
              <a:gdLst/>
              <a:ahLst/>
              <a:cxnLst/>
              <a:rect l="l" t="t" r="r" b="b"/>
              <a:pathLst>
                <a:path w="445257" h="425827">
                  <a:moveTo>
                    <a:pt x="0" y="0"/>
                  </a:moveTo>
                  <a:lnTo>
                    <a:pt x="445257" y="0"/>
                  </a:lnTo>
                  <a:lnTo>
                    <a:pt x="445257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2" name="Group 22"/>
            <p:cNvGrpSpPr/>
            <p:nvPr/>
          </p:nvGrpSpPr>
          <p:grpSpPr>
            <a:xfrm>
              <a:off x="447964" y="221133"/>
              <a:ext cx="796139" cy="796139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D84BC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10020052" y="421064"/>
              <a:ext cx="362045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Solution: Automation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3011059" y="1710529"/>
              <a:ext cx="11610319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48494E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Automation as a Solution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56986" y="4516139"/>
            <a:ext cx="4881704" cy="1118777"/>
            <a:chOff x="0" y="0"/>
            <a:chExt cx="1773297" cy="406400"/>
          </a:xfrm>
        </p:grpSpPr>
        <p:sp>
          <p:nvSpPr>
            <p:cNvPr id="28" name="Freeform 28"/>
            <p:cNvSpPr/>
            <p:nvPr/>
          </p:nvSpPr>
          <p:spPr>
            <a:xfrm>
              <a:off x="17780" y="22860"/>
              <a:ext cx="1747897" cy="360680"/>
            </a:xfrm>
            <a:custGeom>
              <a:avLst/>
              <a:gdLst/>
              <a:ahLst/>
              <a:cxnLst/>
              <a:rect l="l" t="t" r="r" b="b"/>
              <a:pathLst>
                <a:path w="1747897" h="360680">
                  <a:moveTo>
                    <a:pt x="1747897" y="180340"/>
                  </a:moveTo>
                  <a:cubicBezTo>
                    <a:pt x="1747897" y="81280"/>
                    <a:pt x="1667887" y="0"/>
                    <a:pt x="1567557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567557" y="360680"/>
                  </a:lnTo>
                  <a:cubicBezTo>
                    <a:pt x="1666617" y="360680"/>
                    <a:pt x="1747897" y="279400"/>
                    <a:pt x="1747897" y="180340"/>
                  </a:cubicBezTo>
                  <a:close/>
                </a:path>
              </a:pathLst>
            </a:custGeom>
            <a:solidFill>
              <a:srgbClr val="C4C5C6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6108251" y="4516139"/>
            <a:ext cx="4881704" cy="1118777"/>
            <a:chOff x="0" y="0"/>
            <a:chExt cx="1773297" cy="406400"/>
          </a:xfrm>
        </p:grpSpPr>
        <p:sp>
          <p:nvSpPr>
            <p:cNvPr id="30" name="Freeform 30"/>
            <p:cNvSpPr/>
            <p:nvPr/>
          </p:nvSpPr>
          <p:spPr>
            <a:xfrm>
              <a:off x="17780" y="22860"/>
              <a:ext cx="1747897" cy="360680"/>
            </a:xfrm>
            <a:custGeom>
              <a:avLst/>
              <a:gdLst/>
              <a:ahLst/>
              <a:cxnLst/>
              <a:rect l="l" t="t" r="r" b="b"/>
              <a:pathLst>
                <a:path w="1747897" h="360680">
                  <a:moveTo>
                    <a:pt x="1747897" y="180340"/>
                  </a:moveTo>
                  <a:cubicBezTo>
                    <a:pt x="1747897" y="81280"/>
                    <a:pt x="1667887" y="0"/>
                    <a:pt x="1567557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567557" y="360680"/>
                  </a:lnTo>
                  <a:cubicBezTo>
                    <a:pt x="1666617" y="360680"/>
                    <a:pt x="1747897" y="279400"/>
                    <a:pt x="1747897" y="180340"/>
                  </a:cubicBezTo>
                  <a:close/>
                </a:path>
              </a:pathLst>
            </a:custGeom>
            <a:solidFill>
              <a:srgbClr val="C4C5C6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1359516" y="4516139"/>
            <a:ext cx="4881704" cy="1118777"/>
            <a:chOff x="0" y="0"/>
            <a:chExt cx="1773297" cy="406400"/>
          </a:xfrm>
        </p:grpSpPr>
        <p:sp>
          <p:nvSpPr>
            <p:cNvPr id="32" name="Freeform 32"/>
            <p:cNvSpPr/>
            <p:nvPr/>
          </p:nvSpPr>
          <p:spPr>
            <a:xfrm>
              <a:off x="17780" y="22860"/>
              <a:ext cx="1747897" cy="360680"/>
            </a:xfrm>
            <a:custGeom>
              <a:avLst/>
              <a:gdLst/>
              <a:ahLst/>
              <a:cxnLst/>
              <a:rect l="l" t="t" r="r" b="b"/>
              <a:pathLst>
                <a:path w="1747897" h="360680">
                  <a:moveTo>
                    <a:pt x="1747897" y="180340"/>
                  </a:moveTo>
                  <a:cubicBezTo>
                    <a:pt x="1747897" y="81280"/>
                    <a:pt x="1667887" y="0"/>
                    <a:pt x="1567557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567557" y="360680"/>
                  </a:lnTo>
                  <a:cubicBezTo>
                    <a:pt x="1666617" y="360680"/>
                    <a:pt x="1747897" y="279400"/>
                    <a:pt x="1747897" y="180340"/>
                  </a:cubicBezTo>
                  <a:close/>
                </a:path>
              </a:pathLst>
            </a:custGeom>
            <a:solidFill>
              <a:srgbClr val="C4C5C6"/>
            </a:solidFill>
          </p:spPr>
        </p:sp>
      </p:grpSp>
      <p:sp>
        <p:nvSpPr>
          <p:cNvPr id="33" name="Freeform 33"/>
          <p:cNvSpPr/>
          <p:nvPr/>
        </p:nvSpPr>
        <p:spPr>
          <a:xfrm>
            <a:off x="1071709" y="4208680"/>
            <a:ext cx="319354" cy="823033"/>
          </a:xfrm>
          <a:custGeom>
            <a:avLst/>
            <a:gdLst/>
            <a:ahLst/>
            <a:cxnLst/>
            <a:rect l="l" t="t" r="r" b="b"/>
            <a:pathLst>
              <a:path w="319354" h="823033">
                <a:moveTo>
                  <a:pt x="0" y="0"/>
                </a:moveTo>
                <a:lnTo>
                  <a:pt x="319354" y="0"/>
                </a:lnTo>
                <a:lnTo>
                  <a:pt x="319354" y="823033"/>
                </a:lnTo>
                <a:lnTo>
                  <a:pt x="0" y="82303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6482651" y="4876800"/>
            <a:ext cx="3965957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 b="1" dirty="0">
                <a:solidFill>
                  <a:srgbClr val="000000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 Open-Source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969123" y="4517363"/>
            <a:ext cx="3965957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 b="1" dirty="0">
                <a:solidFill>
                  <a:srgbClr val="000000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 Cross-Browser Compatibility</a:t>
            </a:r>
          </a:p>
        </p:txBody>
      </p:sp>
      <p:sp>
        <p:nvSpPr>
          <p:cNvPr id="36" name="Freeform 36"/>
          <p:cNvSpPr/>
          <p:nvPr/>
        </p:nvSpPr>
        <p:spPr>
          <a:xfrm>
            <a:off x="6322974" y="4208680"/>
            <a:ext cx="319354" cy="823033"/>
          </a:xfrm>
          <a:custGeom>
            <a:avLst/>
            <a:gdLst/>
            <a:ahLst/>
            <a:cxnLst/>
            <a:rect l="l" t="t" r="r" b="b"/>
            <a:pathLst>
              <a:path w="319354" h="823033">
                <a:moveTo>
                  <a:pt x="0" y="0"/>
                </a:moveTo>
                <a:lnTo>
                  <a:pt x="319354" y="0"/>
                </a:lnTo>
                <a:lnTo>
                  <a:pt x="319354" y="823033"/>
                </a:lnTo>
                <a:lnTo>
                  <a:pt x="0" y="82303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1574239" y="4208680"/>
            <a:ext cx="319354" cy="823033"/>
          </a:xfrm>
          <a:custGeom>
            <a:avLst/>
            <a:gdLst/>
            <a:ahLst/>
            <a:cxnLst/>
            <a:rect l="l" t="t" r="r" b="b"/>
            <a:pathLst>
              <a:path w="319354" h="823033">
                <a:moveTo>
                  <a:pt x="0" y="0"/>
                </a:moveTo>
                <a:lnTo>
                  <a:pt x="319354" y="0"/>
                </a:lnTo>
                <a:lnTo>
                  <a:pt x="319354" y="823033"/>
                </a:lnTo>
                <a:lnTo>
                  <a:pt x="0" y="82303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38" name="TextBox 38"/>
          <p:cNvSpPr txBox="1"/>
          <p:nvPr/>
        </p:nvSpPr>
        <p:spPr>
          <a:xfrm>
            <a:off x="933077" y="2468264"/>
            <a:ext cx="16083771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b="1" dirty="0">
                <a:solidFill>
                  <a:srgbClr val="000000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What is Selenium?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31386" y="5878772"/>
            <a:ext cx="4201164" cy="2976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26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Selenium is an open-source tool for automating web browser actions, used for testing web applications across various browsers and platforms.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31386" y="4876800"/>
            <a:ext cx="3965957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 b="1" dirty="0">
                <a:solidFill>
                  <a:srgbClr val="000000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Definition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482651" y="5878772"/>
            <a:ext cx="4201164" cy="383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26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Selenium is an open-source tool for automating web browser interactions and testing web applications. It supports multiple programming languages (e.g., Java, Python, C#) to write test scripts.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733916" y="5878772"/>
            <a:ext cx="4201164" cy="2548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26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Selenium supports cross-browser compatibility, allowing automated tests to run on multiple browsers like Chrome, Firefox, and Safari.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8" grpId="0"/>
      <p:bldP spid="39" grpId="0"/>
      <p:bldP spid="40" grpId="0"/>
      <p:bldP spid="41" grpId="0"/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511"/>
            <a:ext cx="19649964" cy="10189489"/>
            <a:chOff x="0" y="0"/>
            <a:chExt cx="26199952" cy="13585985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2012865" y="421064"/>
              <a:ext cx="2164406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Agenda</a:t>
              </a:r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2528147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4541013" y="421064"/>
              <a:ext cx="2348110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Manual X Au</a:t>
              </a:r>
            </a:p>
          </p:txBody>
        </p:sp>
        <p:sp>
          <p:nvSpPr>
            <p:cNvPr id="7" name="Freeform 7"/>
            <p:cNvSpPr/>
            <p:nvPr/>
          </p:nvSpPr>
          <p:spPr>
            <a:xfrm flipH="1">
              <a:off x="5244558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" name="Group 8"/>
            <p:cNvGrpSpPr/>
            <p:nvPr/>
          </p:nvGrpSpPr>
          <p:grpSpPr>
            <a:xfrm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4862686" cy="2438400"/>
              </a:xfrm>
              <a:custGeom>
                <a:avLst/>
                <a:gdLst/>
                <a:ahLst/>
                <a:cxnLst/>
                <a:rect l="l" t="t" r="r" b="b"/>
                <a:pathLst>
                  <a:path w="4862686" h="2438400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4862686" cy="2476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11" name="AutoShape 11"/>
            <p:cNvSpPr/>
            <p:nvPr/>
          </p:nvSpPr>
          <p:spPr>
            <a:xfrm>
              <a:off x="913696" y="2007920"/>
              <a:ext cx="457904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12" name="AutoShape 12"/>
            <p:cNvSpPr/>
            <p:nvPr/>
          </p:nvSpPr>
          <p:spPr>
            <a:xfrm rot="-10800000">
              <a:off x="224626" y="2007920"/>
              <a:ext cx="457904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13" name="Freeform 13"/>
            <p:cNvSpPr/>
            <p:nvPr/>
          </p:nvSpPr>
          <p:spPr>
            <a:xfrm>
              <a:off x="1600200" y="1795007"/>
              <a:ext cx="412665" cy="425827"/>
            </a:xfrm>
            <a:custGeom>
              <a:avLst/>
              <a:gdLst/>
              <a:ahLst/>
              <a:cxnLst/>
              <a:rect l="l" t="t" r="r" b="b"/>
              <a:pathLst>
                <a:path w="412665" h="425827">
                  <a:moveTo>
                    <a:pt x="0" y="0"/>
                  </a:moveTo>
                  <a:lnTo>
                    <a:pt x="412665" y="0"/>
                  </a:lnTo>
                  <a:lnTo>
                    <a:pt x="412665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7257423" y="421064"/>
              <a:ext cx="2762629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Solution: Au</a:t>
              </a:r>
            </a:p>
          </p:txBody>
        </p:sp>
        <p:sp>
          <p:nvSpPr>
            <p:cNvPr id="15" name="Freeform 15"/>
            <p:cNvSpPr/>
            <p:nvPr/>
          </p:nvSpPr>
          <p:spPr>
            <a:xfrm flipH="1">
              <a:off x="8007187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3615590" y="468689"/>
              <a:ext cx="400812" cy="387694"/>
            </a:xfrm>
            <a:custGeom>
              <a:avLst/>
              <a:gdLst/>
              <a:ahLst/>
              <a:cxnLst/>
              <a:rect l="l" t="t" r="r" b="b"/>
              <a:pathLst>
                <a:path w="400812" h="387694">
                  <a:moveTo>
                    <a:pt x="0" y="0"/>
                  </a:moveTo>
                  <a:lnTo>
                    <a:pt x="400811" y="0"/>
                  </a:lnTo>
                  <a:lnTo>
                    <a:pt x="400811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7" name="Group 17"/>
            <p:cNvGrpSpPr/>
            <p:nvPr/>
          </p:nvGrpSpPr>
          <p:grpSpPr>
            <a:xfrm>
              <a:off x="2134357" y="1667637"/>
              <a:ext cx="20878043" cy="680568"/>
              <a:chOff x="0" y="0"/>
              <a:chExt cx="12467294" cy="4064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46729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2467294" h="406400">
                    <a:moveTo>
                      <a:pt x="12264094" y="0"/>
                    </a:moveTo>
                    <a:cubicBezTo>
                      <a:pt x="12376318" y="0"/>
                      <a:pt x="12467294" y="90976"/>
                      <a:pt x="12467294" y="203200"/>
                    </a:cubicBezTo>
                    <a:cubicBezTo>
                      <a:pt x="12467294" y="315424"/>
                      <a:pt x="12376318" y="406400"/>
                      <a:pt x="122640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C4C5C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9525"/>
                <a:ext cx="12467294" cy="415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2337202" y="1795007"/>
              <a:ext cx="445257" cy="425827"/>
            </a:xfrm>
            <a:custGeom>
              <a:avLst/>
              <a:gdLst/>
              <a:ahLst/>
              <a:cxnLst/>
              <a:rect l="l" t="t" r="r" b="b"/>
              <a:pathLst>
                <a:path w="445257" h="425827">
                  <a:moveTo>
                    <a:pt x="0" y="0"/>
                  </a:moveTo>
                  <a:lnTo>
                    <a:pt x="445257" y="0"/>
                  </a:lnTo>
                  <a:lnTo>
                    <a:pt x="445257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1" name="Group 21"/>
            <p:cNvGrpSpPr/>
            <p:nvPr/>
          </p:nvGrpSpPr>
          <p:grpSpPr>
            <a:xfrm>
              <a:off x="447964" y="221133"/>
              <a:ext cx="796139" cy="796139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D84BC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10020052" y="421064"/>
              <a:ext cx="362045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Architecture: Seleniu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3011059" y="1710529"/>
              <a:ext cx="11610319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48494E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Selenium Architecture</a:t>
              </a:r>
            </a:p>
          </p:txBody>
        </p:sp>
        <p:sp>
          <p:nvSpPr>
            <p:cNvPr id="26" name="Freeform 26"/>
            <p:cNvSpPr/>
            <p:nvPr/>
          </p:nvSpPr>
          <p:spPr>
            <a:xfrm>
              <a:off x="14381575" y="468689"/>
              <a:ext cx="387694" cy="387694"/>
            </a:xfrm>
            <a:custGeom>
              <a:avLst/>
              <a:gdLst/>
              <a:ahLst/>
              <a:cxnLst/>
              <a:rect l="l" t="t" r="r" b="b"/>
              <a:pathLst>
                <a:path w="387694" h="387694">
                  <a:moveTo>
                    <a:pt x="0" y="0"/>
                  </a:moveTo>
                  <a:lnTo>
                    <a:pt x="387694" y="0"/>
                  </a:lnTo>
                  <a:lnTo>
                    <a:pt x="387694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7" name="Freeform 27"/>
          <p:cNvSpPr/>
          <p:nvPr/>
        </p:nvSpPr>
        <p:spPr>
          <a:xfrm>
            <a:off x="5883966" y="2145135"/>
            <a:ext cx="12208744" cy="1196731"/>
          </a:xfrm>
          <a:custGeom>
            <a:avLst/>
            <a:gdLst/>
            <a:ahLst/>
            <a:cxnLst/>
            <a:rect l="l" t="t" r="r" b="b"/>
            <a:pathLst>
              <a:path w="12208744" h="1196731">
                <a:moveTo>
                  <a:pt x="0" y="0"/>
                </a:moveTo>
                <a:lnTo>
                  <a:pt x="12208744" y="0"/>
                </a:lnTo>
                <a:lnTo>
                  <a:pt x="12208744" y="1196731"/>
                </a:lnTo>
                <a:lnTo>
                  <a:pt x="0" y="1196731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257" r="-257"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933077" y="2135610"/>
            <a:ext cx="6932135" cy="1790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52"/>
              </a:lnSpc>
            </a:pPr>
            <a:r>
              <a:rPr lang="en-US" sz="5876" b="1" dirty="0">
                <a:solidFill>
                  <a:srgbClr val="000000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Selenium Architecture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33077" y="5124450"/>
            <a:ext cx="6648711" cy="1921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7"/>
              </a:lnSpc>
            </a:pPr>
            <a:r>
              <a:rPr lang="en-US" sz="2344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Selenium provides client libraries for multiple programming languages like Java, Python, C#, etc. These libraries allow users to write test scripts in their preferred language, which then interact with WebDriver.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33077" y="4075291"/>
            <a:ext cx="7373159" cy="90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b="1" dirty="0">
                <a:solidFill>
                  <a:srgbClr val="000000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Selenium Client Libraries (Language Bindings)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33077" y="7791767"/>
            <a:ext cx="6648711" cy="2218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3"/>
              </a:lnSpc>
            </a:pPr>
            <a:r>
              <a:rPr lang="en-US" sz="227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WebDriver communicates with the browser through a JSON (JavaScript Object Notation) Wire Protocol, which converts client commands into HTTP requests. These requests are sent to the browser for execution, and responses are returned in JSON format.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33077" y="7179627"/>
            <a:ext cx="7373159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b="1" dirty="0">
                <a:solidFill>
                  <a:srgbClr val="000000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JSON Wire Protocol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144000" y="5644674"/>
            <a:ext cx="7373159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b="1" dirty="0">
                <a:solidFill>
                  <a:srgbClr val="000000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Browser Driver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144000" y="6271831"/>
            <a:ext cx="7373159" cy="2275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2"/>
              </a:lnSpc>
            </a:pPr>
            <a:r>
              <a:rPr lang="en-US" sz="234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Each browser has a corresponding driver (like </a:t>
            </a:r>
            <a:r>
              <a:rPr lang="en-US" sz="234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ChromeDriver</a:t>
            </a:r>
            <a:r>
              <a:rPr lang="en-US" sz="234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, </a:t>
            </a:r>
            <a:r>
              <a:rPr lang="en-US" sz="234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GeckoDriver</a:t>
            </a:r>
            <a:r>
              <a:rPr lang="en-US" sz="234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for Firefox) that acts as a bridge between Selenium WebDriver and the browser. The driver receives HTTP requests from WebDriver, executes them on the browser, and sends the response back.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30445"/>
            <a:ext cx="19649964" cy="10189489"/>
            <a:chOff x="0" y="0"/>
            <a:chExt cx="26199952" cy="13585985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2012865" y="421064"/>
              <a:ext cx="2164406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Manual X Au</a:t>
              </a:r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2528147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4541013" y="421064"/>
              <a:ext cx="2348110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Solution: Auto</a:t>
              </a:r>
            </a:p>
          </p:txBody>
        </p:sp>
        <p:sp>
          <p:nvSpPr>
            <p:cNvPr id="7" name="Freeform 7"/>
            <p:cNvSpPr/>
            <p:nvPr/>
          </p:nvSpPr>
          <p:spPr>
            <a:xfrm flipH="1">
              <a:off x="5244558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" name="Group 8"/>
            <p:cNvGrpSpPr/>
            <p:nvPr/>
          </p:nvGrpSpPr>
          <p:grpSpPr>
            <a:xfrm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4862686" cy="2438400"/>
              </a:xfrm>
              <a:custGeom>
                <a:avLst/>
                <a:gdLst/>
                <a:ahLst/>
                <a:cxnLst/>
                <a:rect l="l" t="t" r="r" b="b"/>
                <a:pathLst>
                  <a:path w="4862686" h="2438400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4862686" cy="2476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11" name="AutoShape 11"/>
            <p:cNvSpPr/>
            <p:nvPr/>
          </p:nvSpPr>
          <p:spPr>
            <a:xfrm>
              <a:off x="913696" y="2007920"/>
              <a:ext cx="457904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12" name="AutoShape 12"/>
            <p:cNvSpPr/>
            <p:nvPr/>
          </p:nvSpPr>
          <p:spPr>
            <a:xfrm rot="-10800000">
              <a:off x="224626" y="2007920"/>
              <a:ext cx="457904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13" name="Freeform 13"/>
            <p:cNvSpPr/>
            <p:nvPr/>
          </p:nvSpPr>
          <p:spPr>
            <a:xfrm>
              <a:off x="1600200" y="1795007"/>
              <a:ext cx="412665" cy="425827"/>
            </a:xfrm>
            <a:custGeom>
              <a:avLst/>
              <a:gdLst/>
              <a:ahLst/>
              <a:cxnLst/>
              <a:rect l="l" t="t" r="r" b="b"/>
              <a:pathLst>
                <a:path w="412665" h="425827">
                  <a:moveTo>
                    <a:pt x="0" y="0"/>
                  </a:moveTo>
                  <a:lnTo>
                    <a:pt x="412665" y="0"/>
                  </a:lnTo>
                  <a:lnTo>
                    <a:pt x="412665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7257423" y="421064"/>
              <a:ext cx="2762629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Architecture</a:t>
              </a:r>
            </a:p>
          </p:txBody>
        </p:sp>
        <p:sp>
          <p:nvSpPr>
            <p:cNvPr id="15" name="Freeform 15"/>
            <p:cNvSpPr/>
            <p:nvPr/>
          </p:nvSpPr>
          <p:spPr>
            <a:xfrm flipH="1">
              <a:off x="8007187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3615590" y="468689"/>
              <a:ext cx="400812" cy="387694"/>
            </a:xfrm>
            <a:custGeom>
              <a:avLst/>
              <a:gdLst/>
              <a:ahLst/>
              <a:cxnLst/>
              <a:rect l="l" t="t" r="r" b="b"/>
              <a:pathLst>
                <a:path w="400812" h="387694">
                  <a:moveTo>
                    <a:pt x="0" y="0"/>
                  </a:moveTo>
                  <a:lnTo>
                    <a:pt x="400811" y="0"/>
                  </a:lnTo>
                  <a:lnTo>
                    <a:pt x="400811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7" name="Group 17"/>
            <p:cNvGrpSpPr/>
            <p:nvPr/>
          </p:nvGrpSpPr>
          <p:grpSpPr>
            <a:xfrm>
              <a:off x="2134357" y="1667637"/>
              <a:ext cx="20878043" cy="680568"/>
              <a:chOff x="0" y="0"/>
              <a:chExt cx="12467294" cy="4064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46729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2467294" h="406400">
                    <a:moveTo>
                      <a:pt x="12264094" y="0"/>
                    </a:moveTo>
                    <a:cubicBezTo>
                      <a:pt x="12376318" y="0"/>
                      <a:pt x="12467294" y="90976"/>
                      <a:pt x="12467294" y="203200"/>
                    </a:cubicBezTo>
                    <a:cubicBezTo>
                      <a:pt x="12467294" y="315424"/>
                      <a:pt x="12376318" y="406400"/>
                      <a:pt x="122640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C4C5C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9525"/>
                <a:ext cx="12467294" cy="415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2337202" y="1795007"/>
              <a:ext cx="445257" cy="425827"/>
            </a:xfrm>
            <a:custGeom>
              <a:avLst/>
              <a:gdLst/>
              <a:ahLst/>
              <a:cxnLst/>
              <a:rect l="l" t="t" r="r" b="b"/>
              <a:pathLst>
                <a:path w="445257" h="425827">
                  <a:moveTo>
                    <a:pt x="0" y="0"/>
                  </a:moveTo>
                  <a:lnTo>
                    <a:pt x="445257" y="0"/>
                  </a:lnTo>
                  <a:lnTo>
                    <a:pt x="445257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1" name="Group 21"/>
            <p:cNvGrpSpPr/>
            <p:nvPr/>
          </p:nvGrpSpPr>
          <p:grpSpPr>
            <a:xfrm>
              <a:off x="447964" y="221133"/>
              <a:ext cx="796139" cy="796139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D84BC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10020052" y="421064"/>
              <a:ext cx="362045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Components: Seleniu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3011059" y="1710529"/>
              <a:ext cx="11610319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48494E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Selenium Components</a:t>
              </a:r>
            </a:p>
          </p:txBody>
        </p:sp>
        <p:sp>
          <p:nvSpPr>
            <p:cNvPr id="26" name="Freeform 26"/>
            <p:cNvSpPr/>
            <p:nvPr/>
          </p:nvSpPr>
          <p:spPr>
            <a:xfrm>
              <a:off x="14381575" y="468689"/>
              <a:ext cx="387694" cy="387694"/>
            </a:xfrm>
            <a:custGeom>
              <a:avLst/>
              <a:gdLst/>
              <a:ahLst/>
              <a:cxnLst/>
              <a:rect l="l" t="t" r="r" b="b"/>
              <a:pathLst>
                <a:path w="387694" h="387694">
                  <a:moveTo>
                    <a:pt x="0" y="0"/>
                  </a:moveTo>
                  <a:lnTo>
                    <a:pt x="387694" y="0"/>
                  </a:lnTo>
                  <a:lnTo>
                    <a:pt x="387694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7" name="TextBox 27"/>
          <p:cNvSpPr txBox="1"/>
          <p:nvPr/>
        </p:nvSpPr>
        <p:spPr>
          <a:xfrm>
            <a:off x="933077" y="2145135"/>
            <a:ext cx="16326223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32"/>
              </a:lnSpc>
            </a:pPr>
            <a:r>
              <a:rPr lang="en-US" sz="6776" b="1" dirty="0">
                <a:solidFill>
                  <a:srgbClr val="000000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Selenium Components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33077" y="4349678"/>
            <a:ext cx="16326223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20"/>
              </a:lnSpc>
            </a:pPr>
            <a:r>
              <a:rPr lang="en-US" sz="3400" b="1" dirty="0">
                <a:solidFill>
                  <a:srgbClr val="000000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Selenium IDE (Integrated Development Environment)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33077" y="5416073"/>
            <a:ext cx="7373159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20"/>
              </a:lnSpc>
            </a:pPr>
            <a:r>
              <a:rPr lang="en-US" sz="3400" b="1" dirty="0">
                <a:solidFill>
                  <a:srgbClr val="000000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Selenium WebDriver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33077" y="6482467"/>
            <a:ext cx="7373159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20"/>
              </a:lnSpc>
            </a:pPr>
            <a:r>
              <a:rPr lang="en-US" sz="3400" b="1" dirty="0">
                <a:solidFill>
                  <a:srgbClr val="000000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Selenium Grid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33077" y="7544187"/>
            <a:ext cx="7373159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20"/>
              </a:lnSpc>
            </a:pPr>
            <a:r>
              <a:rPr lang="en-US" sz="3400" b="1" dirty="0">
                <a:solidFill>
                  <a:srgbClr val="000000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Selenium RC (Remote Control)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511"/>
            <a:ext cx="22517282" cy="10189489"/>
            <a:chOff x="0" y="0"/>
            <a:chExt cx="30023043" cy="13585985"/>
          </a:xfrm>
        </p:grpSpPr>
        <p:sp>
          <p:nvSpPr>
            <p:cNvPr id="3" name="Freeform 3"/>
            <p:cNvSpPr/>
            <p:nvPr/>
          </p:nvSpPr>
          <p:spPr>
            <a:xfrm>
              <a:off x="18204666" y="468689"/>
              <a:ext cx="387694" cy="387694"/>
            </a:xfrm>
            <a:custGeom>
              <a:avLst/>
              <a:gdLst/>
              <a:ahLst/>
              <a:cxnLst/>
              <a:rect l="l" t="t" r="r" b="b"/>
              <a:pathLst>
                <a:path w="387694" h="387694">
                  <a:moveTo>
                    <a:pt x="0" y="0"/>
                  </a:moveTo>
                  <a:lnTo>
                    <a:pt x="387694" y="0"/>
                  </a:lnTo>
                  <a:lnTo>
                    <a:pt x="387694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7438681" y="468689"/>
              <a:ext cx="400812" cy="387694"/>
            </a:xfrm>
            <a:custGeom>
              <a:avLst/>
              <a:gdLst/>
              <a:ahLst/>
              <a:cxnLst/>
              <a:rect l="l" t="t" r="r" b="b"/>
              <a:pathLst>
                <a:path w="400812" h="387694">
                  <a:moveTo>
                    <a:pt x="0" y="0"/>
                  </a:moveTo>
                  <a:lnTo>
                    <a:pt x="400812" y="0"/>
                  </a:lnTo>
                  <a:lnTo>
                    <a:pt x="400812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flipH="1">
              <a:off x="0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2012865" y="421064"/>
              <a:ext cx="2164406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Manual X Au</a:t>
              </a:r>
            </a:p>
          </p:txBody>
        </p:sp>
        <p:sp>
          <p:nvSpPr>
            <p:cNvPr id="7" name="Freeform 7"/>
            <p:cNvSpPr/>
            <p:nvPr/>
          </p:nvSpPr>
          <p:spPr>
            <a:xfrm flipH="1">
              <a:off x="2528147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4541013" y="421064"/>
              <a:ext cx="2348110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Solution: Au</a:t>
              </a:r>
            </a:p>
          </p:txBody>
        </p:sp>
        <p:sp>
          <p:nvSpPr>
            <p:cNvPr id="9" name="Freeform 9"/>
            <p:cNvSpPr/>
            <p:nvPr/>
          </p:nvSpPr>
          <p:spPr>
            <a:xfrm flipH="1">
              <a:off x="5244558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flipH="1">
              <a:off x="8007187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flipH="1">
              <a:off x="11830278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2" name="Group 12"/>
            <p:cNvGrpSpPr/>
            <p:nvPr/>
          </p:nvGrpSpPr>
          <p:grpSpPr>
            <a:xfrm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862686" cy="2438400"/>
              </a:xfrm>
              <a:custGeom>
                <a:avLst/>
                <a:gdLst/>
                <a:ahLst/>
                <a:cxnLst/>
                <a:rect l="l" t="t" r="r" b="b"/>
                <a:pathLst>
                  <a:path w="4862686" h="2438400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4862686" cy="2476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15" name="AutoShape 15"/>
            <p:cNvSpPr/>
            <p:nvPr/>
          </p:nvSpPr>
          <p:spPr>
            <a:xfrm>
              <a:off x="913696" y="2007920"/>
              <a:ext cx="457904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16" name="AutoShape 16"/>
            <p:cNvSpPr/>
            <p:nvPr/>
          </p:nvSpPr>
          <p:spPr>
            <a:xfrm rot="-10800000">
              <a:off x="224626" y="2007920"/>
              <a:ext cx="457904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00200" y="1795007"/>
              <a:ext cx="412665" cy="425827"/>
            </a:xfrm>
            <a:custGeom>
              <a:avLst/>
              <a:gdLst/>
              <a:ahLst/>
              <a:cxnLst/>
              <a:rect l="l" t="t" r="r" b="b"/>
              <a:pathLst>
                <a:path w="412665" h="425827">
                  <a:moveTo>
                    <a:pt x="0" y="0"/>
                  </a:moveTo>
                  <a:lnTo>
                    <a:pt x="412665" y="0"/>
                  </a:lnTo>
                  <a:lnTo>
                    <a:pt x="412665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8" name="Group 18"/>
            <p:cNvGrpSpPr/>
            <p:nvPr/>
          </p:nvGrpSpPr>
          <p:grpSpPr>
            <a:xfrm>
              <a:off x="2134357" y="1667637"/>
              <a:ext cx="20878043" cy="680568"/>
              <a:chOff x="0" y="0"/>
              <a:chExt cx="12467294" cy="406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46729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2467294" h="406400">
                    <a:moveTo>
                      <a:pt x="12264094" y="0"/>
                    </a:moveTo>
                    <a:cubicBezTo>
                      <a:pt x="12376318" y="0"/>
                      <a:pt x="12467294" y="90976"/>
                      <a:pt x="12467294" y="203200"/>
                    </a:cubicBezTo>
                    <a:cubicBezTo>
                      <a:pt x="12467294" y="315424"/>
                      <a:pt x="12376318" y="406400"/>
                      <a:pt x="122640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C4C5C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9525"/>
                <a:ext cx="12467294" cy="415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2337202" y="1795007"/>
              <a:ext cx="445257" cy="425827"/>
            </a:xfrm>
            <a:custGeom>
              <a:avLst/>
              <a:gdLst/>
              <a:ahLst/>
              <a:cxnLst/>
              <a:rect l="l" t="t" r="r" b="b"/>
              <a:pathLst>
                <a:path w="445257" h="425827">
                  <a:moveTo>
                    <a:pt x="0" y="0"/>
                  </a:moveTo>
                  <a:lnTo>
                    <a:pt x="445257" y="0"/>
                  </a:lnTo>
                  <a:lnTo>
                    <a:pt x="445257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2" name="Group 22"/>
            <p:cNvGrpSpPr/>
            <p:nvPr/>
          </p:nvGrpSpPr>
          <p:grpSpPr>
            <a:xfrm>
              <a:off x="447964" y="221133"/>
              <a:ext cx="796139" cy="796139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6356A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7257423" y="421064"/>
              <a:ext cx="2762629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Architecture: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0020052" y="421064"/>
              <a:ext cx="362045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Components: Seleni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3843143" y="421064"/>
              <a:ext cx="362045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dirty="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Selenium Setup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3011059" y="1710529"/>
              <a:ext cx="11610319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48494E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Selenium Setup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7463594" y="483161"/>
              <a:ext cx="400812" cy="387694"/>
            </a:xfrm>
            <a:custGeom>
              <a:avLst/>
              <a:gdLst/>
              <a:ahLst/>
              <a:cxnLst/>
              <a:rect l="l" t="t" r="r" b="b"/>
              <a:pathLst>
                <a:path w="400812" h="387694">
                  <a:moveTo>
                    <a:pt x="0" y="0"/>
                  </a:moveTo>
                  <a:lnTo>
                    <a:pt x="400812" y="0"/>
                  </a:lnTo>
                  <a:lnTo>
                    <a:pt x="400812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0" name="Freeform 30"/>
          <p:cNvSpPr/>
          <p:nvPr/>
        </p:nvSpPr>
        <p:spPr>
          <a:xfrm>
            <a:off x="1354900" y="2265590"/>
            <a:ext cx="1682391" cy="1691618"/>
          </a:xfrm>
          <a:custGeom>
            <a:avLst/>
            <a:gdLst/>
            <a:ahLst/>
            <a:cxnLst/>
            <a:rect l="l" t="t" r="r" b="b"/>
            <a:pathLst>
              <a:path w="1682391" h="1691618">
                <a:moveTo>
                  <a:pt x="0" y="0"/>
                </a:moveTo>
                <a:lnTo>
                  <a:pt x="1682390" y="0"/>
                </a:lnTo>
                <a:lnTo>
                  <a:pt x="1682390" y="1691618"/>
                </a:lnTo>
                <a:lnTo>
                  <a:pt x="0" y="169161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4041485" y="2568474"/>
            <a:ext cx="13140067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 b="1" dirty="0">
                <a:solidFill>
                  <a:srgbClr val="000000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Selenium Setup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54900" y="5706606"/>
            <a:ext cx="4031880" cy="4691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380"/>
              </a:lnSpc>
              <a:buFont typeface="Arial"/>
              <a:buChar char="•"/>
            </a:pPr>
            <a:r>
              <a:rPr lang="en-US" sz="26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Windows:</a:t>
            </a:r>
            <a:r>
              <a:rPr lang="en-US" sz="26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Windows 7 or higher (Windows 10 recommended)</a:t>
            </a:r>
          </a:p>
          <a:p>
            <a:pPr marL="561341" lvl="1" indent="-280670" algn="l">
              <a:lnSpc>
                <a:spcPts val="3380"/>
              </a:lnSpc>
              <a:buFont typeface="Arial"/>
              <a:buChar char="•"/>
            </a:pPr>
            <a:r>
              <a:rPr lang="en-US" sz="26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MacOS:</a:t>
            </a:r>
            <a:r>
              <a:rPr lang="en-US" sz="26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macOS Sierra (10.12) or higher</a:t>
            </a:r>
          </a:p>
          <a:p>
            <a:pPr marL="561341" lvl="1" indent="-280670" algn="l">
              <a:lnSpc>
                <a:spcPts val="3380"/>
              </a:lnSpc>
              <a:buFont typeface="Arial"/>
              <a:buChar char="•"/>
            </a:pPr>
            <a:r>
              <a:rPr lang="en-US" sz="26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Linux:</a:t>
            </a:r>
            <a:r>
              <a:rPr lang="en-US" sz="26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Most modern Linux distributions are supported (e.g., Ubuntu, CentOS, etc.)</a:t>
            </a:r>
          </a:p>
          <a:p>
            <a:pPr algn="l">
              <a:lnSpc>
                <a:spcPts val="3380"/>
              </a:lnSpc>
            </a:pPr>
            <a:endParaRPr lang="en-US" sz="2600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354900" y="4028301"/>
            <a:ext cx="4031880" cy="1163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600" b="1" dirty="0">
                <a:solidFill>
                  <a:srgbClr val="000000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System Requirements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210272" y="5706606"/>
            <a:ext cx="4031880" cy="4262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38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CPU: Modern multi-core processor (Intel Core i3 or higher recommended)</a:t>
            </a:r>
          </a:p>
          <a:p>
            <a:pPr marL="561341" lvl="1" indent="-280670" algn="l">
              <a:lnSpc>
                <a:spcPts val="338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RAM: Minimum 4 GB </a:t>
            </a:r>
          </a:p>
          <a:p>
            <a:pPr marL="561341" lvl="1" indent="-280670" algn="l">
              <a:lnSpc>
                <a:spcPts val="338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Disk Space: Minimal (10-20 GB free space for dependencies and browser drivers)</a:t>
            </a:r>
          </a:p>
          <a:p>
            <a:pPr algn="l">
              <a:lnSpc>
                <a:spcPts val="3380"/>
              </a:lnSpc>
            </a:pPr>
            <a:endParaRPr lang="en-US" sz="2600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6210272" y="3928633"/>
            <a:ext cx="4401246" cy="1163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600" b="1" dirty="0">
                <a:solidFill>
                  <a:srgbClr val="000000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Hardware Requirements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430668" y="5706606"/>
            <a:ext cx="4031880" cy="2976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38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Download and install the </a:t>
            </a:r>
            <a:r>
              <a:rPr lang="en-US" sz="2600" u="sng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  <a:hlinkClick r:id="rId22" tooltip="https://www.oracle.com/java/technologies/javase-jdk11-downloads.html"/>
              </a:rPr>
              <a:t>JDK</a:t>
            </a:r>
            <a:r>
              <a:rPr lang="en-US" sz="26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  <a:p>
            <a:pPr marL="561341" lvl="1" indent="-280670" algn="l">
              <a:lnSpc>
                <a:spcPts val="338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Set the JAVA_HOME environment variable.</a:t>
            </a:r>
          </a:p>
          <a:p>
            <a:pPr marL="561341" lvl="1" indent="-280670" algn="l">
              <a:lnSpc>
                <a:spcPts val="338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Download and install Eclipse.</a:t>
            </a:r>
          </a:p>
          <a:p>
            <a:pPr algn="l">
              <a:lnSpc>
                <a:spcPts val="3380"/>
              </a:lnSpc>
            </a:pPr>
            <a:endParaRPr lang="en-US" sz="2600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1430668" y="4519183"/>
            <a:ext cx="4031880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600" b="1" dirty="0">
                <a:solidFill>
                  <a:srgbClr val="000000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Installation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79011" y="449028"/>
            <a:ext cx="300609" cy="290771"/>
          </a:xfrm>
          <a:custGeom>
            <a:avLst/>
            <a:gdLst/>
            <a:ahLst/>
            <a:cxnLst/>
            <a:rect l="l" t="t" r="r" b="b"/>
            <a:pathLst>
              <a:path w="300609" h="290771">
                <a:moveTo>
                  <a:pt x="0" y="0"/>
                </a:moveTo>
                <a:lnTo>
                  <a:pt x="300608" y="0"/>
                </a:lnTo>
                <a:lnTo>
                  <a:pt x="300608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0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09649" y="401403"/>
            <a:ext cx="162330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Manual X Aut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896110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405760" y="401403"/>
            <a:ext cx="176108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Solution: Auto</a:t>
            </a:r>
          </a:p>
        </p:txBody>
      </p:sp>
      <p:sp>
        <p:nvSpPr>
          <p:cNvPr id="7" name="Freeform 7"/>
          <p:cNvSpPr/>
          <p:nvPr/>
        </p:nvSpPr>
        <p:spPr>
          <a:xfrm flipH="1">
            <a:off x="3933418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6005390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8872708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335973" y="263361"/>
            <a:ext cx="597104" cy="59710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AC9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382357" y="401403"/>
            <a:ext cx="183615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Selenium Set</a:t>
            </a:r>
          </a:p>
        </p:txBody>
      </p:sp>
      <p:sp>
        <p:nvSpPr>
          <p:cNvPr id="14" name="Freeform 14"/>
          <p:cNvSpPr/>
          <p:nvPr/>
        </p:nvSpPr>
        <p:spPr>
          <a:xfrm flipH="1">
            <a:off x="10966034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191021" y="459882"/>
            <a:ext cx="300609" cy="290771"/>
          </a:xfrm>
          <a:custGeom>
            <a:avLst/>
            <a:gdLst/>
            <a:ahLst/>
            <a:cxnLst/>
            <a:rect l="l" t="t" r="r" b="b"/>
            <a:pathLst>
              <a:path w="300609" h="290771">
                <a:moveTo>
                  <a:pt x="0" y="0"/>
                </a:moveTo>
                <a:lnTo>
                  <a:pt x="300609" y="0"/>
                </a:lnTo>
                <a:lnTo>
                  <a:pt x="300609" y="290771"/>
                </a:lnTo>
                <a:lnTo>
                  <a:pt x="0" y="290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746825" y="449028"/>
            <a:ext cx="290771" cy="290771"/>
          </a:xfrm>
          <a:custGeom>
            <a:avLst/>
            <a:gdLst/>
            <a:ahLst/>
            <a:cxnLst/>
            <a:rect l="l" t="t" r="r" b="b"/>
            <a:pathLst>
              <a:path w="290771" h="290771">
                <a:moveTo>
                  <a:pt x="0" y="0"/>
                </a:moveTo>
                <a:lnTo>
                  <a:pt x="290771" y="0"/>
                </a:lnTo>
                <a:lnTo>
                  <a:pt x="290771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0" y="1116460"/>
            <a:ext cx="18288000" cy="9170540"/>
            <a:chOff x="0" y="0"/>
            <a:chExt cx="4862686" cy="2438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62686" cy="2438400"/>
            </a:xfrm>
            <a:custGeom>
              <a:avLst/>
              <a:gdLst/>
              <a:ahLst/>
              <a:cxnLst/>
              <a:rect l="l" t="t" r="r" b="b"/>
              <a:pathLst>
                <a:path w="4862686" h="2438400">
                  <a:moveTo>
                    <a:pt x="0" y="0"/>
                  </a:moveTo>
                  <a:lnTo>
                    <a:pt x="4862686" y="0"/>
                  </a:lnTo>
                  <a:lnTo>
                    <a:pt x="4862686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EFF0F2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4862686" cy="2476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>
            <a:off x="685272" y="1603451"/>
            <a:ext cx="343428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1" name="AutoShape 21"/>
          <p:cNvSpPr/>
          <p:nvPr/>
        </p:nvSpPr>
        <p:spPr>
          <a:xfrm rot="-10800000">
            <a:off x="168470" y="1603451"/>
            <a:ext cx="343428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2" name="Freeform 22"/>
          <p:cNvSpPr/>
          <p:nvPr/>
        </p:nvSpPr>
        <p:spPr>
          <a:xfrm>
            <a:off x="1200150" y="1443766"/>
            <a:ext cx="309499" cy="319371"/>
          </a:xfrm>
          <a:custGeom>
            <a:avLst/>
            <a:gdLst/>
            <a:ahLst/>
            <a:cxnLst/>
            <a:rect l="l" t="t" r="r" b="b"/>
            <a:pathLst>
              <a:path w="309499" h="319371">
                <a:moveTo>
                  <a:pt x="0" y="0"/>
                </a:moveTo>
                <a:lnTo>
                  <a:pt x="309499" y="0"/>
                </a:lnTo>
                <a:lnTo>
                  <a:pt x="309499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600768" y="1348239"/>
            <a:ext cx="15658532" cy="510426"/>
            <a:chOff x="0" y="0"/>
            <a:chExt cx="12467294" cy="406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467294" cy="406400"/>
            </a:xfrm>
            <a:custGeom>
              <a:avLst/>
              <a:gdLst/>
              <a:ahLst/>
              <a:cxnLst/>
              <a:rect l="l" t="t" r="r" b="b"/>
              <a:pathLst>
                <a:path w="12467294" h="406400">
                  <a:moveTo>
                    <a:pt x="12264094" y="0"/>
                  </a:moveTo>
                  <a:cubicBezTo>
                    <a:pt x="12376318" y="0"/>
                    <a:pt x="12467294" y="90976"/>
                    <a:pt x="12467294" y="203200"/>
                  </a:cubicBezTo>
                  <a:cubicBezTo>
                    <a:pt x="12467294" y="315424"/>
                    <a:pt x="12376318" y="406400"/>
                    <a:pt x="1226409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4C5C6"/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12467294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752902" y="1443766"/>
            <a:ext cx="333943" cy="319371"/>
          </a:xfrm>
          <a:custGeom>
            <a:avLst/>
            <a:gdLst/>
            <a:ahLst/>
            <a:cxnLst/>
            <a:rect l="l" t="t" r="r" b="b"/>
            <a:pathLst>
              <a:path w="333943" h="319371">
                <a:moveTo>
                  <a:pt x="0" y="0"/>
                </a:moveTo>
                <a:lnTo>
                  <a:pt x="333942" y="0"/>
                </a:lnTo>
                <a:lnTo>
                  <a:pt x="333942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933077" y="4474127"/>
            <a:ext cx="7216342" cy="5231848"/>
          </a:xfrm>
          <a:custGeom>
            <a:avLst/>
            <a:gdLst/>
            <a:ahLst/>
            <a:cxnLst/>
            <a:rect l="l" t="t" r="r" b="b"/>
            <a:pathLst>
              <a:path w="7216342" h="5231848">
                <a:moveTo>
                  <a:pt x="0" y="0"/>
                </a:moveTo>
                <a:lnTo>
                  <a:pt x="7216342" y="0"/>
                </a:lnTo>
                <a:lnTo>
                  <a:pt x="7216342" y="5231848"/>
                </a:lnTo>
                <a:lnTo>
                  <a:pt x="0" y="5231848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5443067" y="401403"/>
            <a:ext cx="207197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Architecture: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515039" y="401403"/>
            <a:ext cx="261014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Components: Seleni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75683" y="401403"/>
            <a:ext cx="271533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Selenium Script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258294" y="1368501"/>
            <a:ext cx="870774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48494E"/>
                </a:solidFill>
                <a:latin typeface="Open Sauce"/>
                <a:ea typeface="Open Sauce"/>
                <a:cs typeface="Open Sauce"/>
                <a:sym typeface="Open Sauce"/>
              </a:rPr>
              <a:t>Selenium Script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33077" y="1970477"/>
            <a:ext cx="10367355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 dirty="0">
                <a:solidFill>
                  <a:srgbClr val="000000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Selenium Script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33077" y="3157772"/>
            <a:ext cx="7561515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600" b="1" dirty="0">
                <a:solidFill>
                  <a:srgbClr val="000000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Selenium + Java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733096" y="1830089"/>
            <a:ext cx="9982284" cy="8177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7"/>
              </a:lnSpc>
            </a:pPr>
            <a:r>
              <a:rPr lang="en-US" sz="2467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import </a:t>
            </a:r>
            <a:r>
              <a:rPr lang="en-US" sz="2467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org.openqa.selenium.By</a:t>
            </a:r>
            <a:r>
              <a:rPr lang="en-US" sz="2467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; </a:t>
            </a:r>
          </a:p>
          <a:p>
            <a:pPr algn="l">
              <a:lnSpc>
                <a:spcPts val="3207"/>
              </a:lnSpc>
            </a:pPr>
            <a:r>
              <a:rPr lang="en-US" sz="2467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import </a:t>
            </a:r>
            <a:r>
              <a:rPr lang="en-US" sz="2467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org.openqa.selenium.WebDriver</a:t>
            </a:r>
            <a:r>
              <a:rPr lang="en-US" sz="2467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; </a:t>
            </a:r>
          </a:p>
          <a:p>
            <a:pPr algn="l">
              <a:lnSpc>
                <a:spcPts val="3207"/>
              </a:lnSpc>
            </a:pPr>
            <a:r>
              <a:rPr lang="en-US" sz="2467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import </a:t>
            </a:r>
            <a:r>
              <a:rPr lang="en-US" sz="2467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org.openqa.selenium.WebElement</a:t>
            </a:r>
            <a:r>
              <a:rPr lang="en-US" sz="2467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; </a:t>
            </a:r>
          </a:p>
          <a:p>
            <a:pPr algn="l">
              <a:lnSpc>
                <a:spcPts val="3207"/>
              </a:lnSpc>
            </a:pPr>
            <a:r>
              <a:rPr lang="en-US" sz="2467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import </a:t>
            </a:r>
            <a:r>
              <a:rPr lang="en-US" sz="2467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org.openqa.selenium.chrome.ChromeDriver</a:t>
            </a:r>
            <a:r>
              <a:rPr lang="en-US" sz="2467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; </a:t>
            </a:r>
          </a:p>
          <a:p>
            <a:pPr algn="l">
              <a:lnSpc>
                <a:spcPts val="3207"/>
              </a:lnSpc>
            </a:pPr>
            <a:endParaRPr lang="en-US" sz="2467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3207"/>
              </a:lnSpc>
            </a:pPr>
            <a:r>
              <a:rPr lang="en-US" sz="2467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public class </a:t>
            </a:r>
            <a:r>
              <a:rPr lang="en-US" sz="2467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GoogleSearchAutomation</a:t>
            </a:r>
            <a:r>
              <a:rPr lang="en-US" sz="2467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{ </a:t>
            </a:r>
          </a:p>
          <a:p>
            <a:pPr algn="l">
              <a:lnSpc>
                <a:spcPts val="3207"/>
              </a:lnSpc>
            </a:pPr>
            <a:r>
              <a:rPr lang="en-US" sz="246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static </a:t>
            </a:r>
            <a:r>
              <a:rPr lang="en-US" sz="2467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WebDriver driver;</a:t>
            </a:r>
          </a:p>
          <a:p>
            <a:pPr algn="l">
              <a:lnSpc>
                <a:spcPts val="3207"/>
              </a:lnSpc>
            </a:pPr>
            <a:endParaRPr lang="en-US" sz="2467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3207"/>
              </a:lnSpc>
            </a:pPr>
            <a:r>
              <a:rPr lang="en-US" sz="2467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public static void main(String[] </a:t>
            </a:r>
            <a:r>
              <a:rPr lang="en-US" sz="2467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args</a:t>
            </a:r>
            <a:r>
              <a:rPr lang="en-US" sz="2467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) { </a:t>
            </a:r>
          </a:p>
          <a:p>
            <a:pPr algn="l">
              <a:lnSpc>
                <a:spcPts val="3207"/>
              </a:lnSpc>
            </a:pPr>
            <a:r>
              <a:rPr lang="en-US" sz="2467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System.setProperty</a:t>
            </a:r>
            <a:r>
              <a:rPr lang="en-US" sz="2467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("</a:t>
            </a:r>
            <a:r>
              <a:rPr lang="en-US" sz="2467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webdriver.chrome.driver</a:t>
            </a:r>
            <a:r>
              <a:rPr lang="en-US" sz="2467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", "path/to/</a:t>
            </a:r>
            <a:r>
              <a:rPr lang="en-US" sz="2467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chromedriver</a:t>
            </a:r>
            <a:r>
              <a:rPr lang="en-US" sz="2467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"); </a:t>
            </a:r>
          </a:p>
          <a:p>
            <a:pPr algn="l">
              <a:lnSpc>
                <a:spcPts val="3207"/>
              </a:lnSpc>
            </a:pPr>
            <a:r>
              <a:rPr lang="en-US" sz="2467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driver = new </a:t>
            </a:r>
            <a:r>
              <a:rPr lang="en-US" sz="2467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ChromeDriver</a:t>
            </a:r>
            <a:r>
              <a:rPr lang="en-US" sz="2467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(); </a:t>
            </a:r>
          </a:p>
          <a:p>
            <a:pPr algn="l">
              <a:lnSpc>
                <a:spcPts val="3207"/>
              </a:lnSpc>
            </a:pPr>
            <a:endParaRPr lang="en-US" sz="2467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3207"/>
              </a:lnSpc>
            </a:pPr>
            <a:r>
              <a:rPr lang="en-US" sz="2467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driver.get</a:t>
            </a:r>
            <a:r>
              <a:rPr lang="en-US" sz="2467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("https://www.google.com"); </a:t>
            </a:r>
            <a:r>
              <a:rPr lang="en-US" sz="2467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driver.manage</a:t>
            </a:r>
            <a:r>
              <a:rPr lang="en-US" sz="2467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().window().maximize(); </a:t>
            </a:r>
          </a:p>
          <a:p>
            <a:pPr algn="l">
              <a:lnSpc>
                <a:spcPts val="3207"/>
              </a:lnSpc>
            </a:pPr>
            <a:r>
              <a:rPr lang="en-US" sz="2467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WebElement</a:t>
            </a:r>
            <a:r>
              <a:rPr lang="en-US" sz="2467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67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searchBox</a:t>
            </a:r>
            <a:r>
              <a:rPr lang="en-US" sz="2467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= </a:t>
            </a:r>
            <a:r>
              <a:rPr lang="en-US" sz="2467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driver.findElement</a:t>
            </a:r>
            <a:r>
              <a:rPr lang="en-US" sz="2467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(By.name("q"));</a:t>
            </a:r>
          </a:p>
          <a:p>
            <a:pPr algn="l">
              <a:lnSpc>
                <a:spcPts val="3207"/>
              </a:lnSpc>
            </a:pPr>
            <a:r>
              <a:rPr lang="en-US" sz="2467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searchBox.sendKeys</a:t>
            </a:r>
            <a:r>
              <a:rPr lang="en-US" sz="2467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("Selenium automation"); </a:t>
            </a:r>
          </a:p>
          <a:p>
            <a:pPr algn="l">
              <a:lnSpc>
                <a:spcPts val="3207"/>
              </a:lnSpc>
            </a:pPr>
            <a:r>
              <a:rPr lang="en-US" sz="2467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searchBox.submit</a:t>
            </a:r>
            <a:r>
              <a:rPr lang="en-US" sz="2467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(); </a:t>
            </a:r>
          </a:p>
          <a:p>
            <a:pPr algn="l">
              <a:lnSpc>
                <a:spcPts val="3207"/>
              </a:lnSpc>
            </a:pPr>
            <a:r>
              <a:rPr lang="en-US" sz="2467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System.out.println</a:t>
            </a:r>
            <a:r>
              <a:rPr lang="en-US" sz="2467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("Page title is: " + </a:t>
            </a:r>
            <a:r>
              <a:rPr lang="en-US" sz="2467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driver.getTitle</a:t>
            </a:r>
            <a:r>
              <a:rPr lang="en-US" sz="2467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()); </a:t>
            </a:r>
          </a:p>
          <a:p>
            <a:pPr algn="l">
              <a:lnSpc>
                <a:spcPts val="3207"/>
              </a:lnSpc>
            </a:pPr>
            <a:r>
              <a:rPr lang="en-US" sz="2467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driver.quit</a:t>
            </a:r>
            <a:r>
              <a:rPr lang="en-US" sz="2467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(); } }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1098</Words>
  <Application>Microsoft Office PowerPoint</Application>
  <PresentationFormat>Custom</PresentationFormat>
  <Paragraphs>235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Open Sauce Bold</vt:lpstr>
      <vt:lpstr>Open Sauce</vt:lpstr>
      <vt:lpstr>Canva Sans</vt:lpstr>
      <vt:lpstr>Open Sauce Italics</vt:lpstr>
      <vt:lpstr>Open Sauce Bold Italics</vt:lpstr>
      <vt:lpstr>Arial</vt:lpstr>
      <vt:lpstr>Open Sauce Heavy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Minimalist Black and White Report Presentation</dc:title>
  <cp:lastModifiedBy>Krishna</cp:lastModifiedBy>
  <cp:revision>10</cp:revision>
  <dcterms:created xsi:type="dcterms:W3CDTF">2006-08-16T00:00:00Z</dcterms:created>
  <dcterms:modified xsi:type="dcterms:W3CDTF">2024-10-07T03:58:44Z</dcterms:modified>
  <dc:identifier>DAGSNv1It5M</dc:identifier>
</cp:coreProperties>
</file>